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5" r:id="rId1"/>
    <p:sldMasterId id="2147484006" r:id="rId2"/>
    <p:sldMasterId id="2147484012" r:id="rId3"/>
    <p:sldMasterId id="2147484018" r:id="rId4"/>
    <p:sldMasterId id="2147484032" r:id="rId5"/>
    <p:sldMasterId id="2147484047" r:id="rId6"/>
    <p:sldMasterId id="2147484049" r:id="rId7"/>
    <p:sldMasterId id="2147484064" r:id="rId8"/>
    <p:sldMasterId id="2147484076" r:id="rId9"/>
    <p:sldMasterId id="2147484088" r:id="rId10"/>
  </p:sldMasterIdLst>
  <p:notesMasterIdLst>
    <p:notesMasterId r:id="rId34"/>
  </p:notesMasterIdLst>
  <p:sldIdLst>
    <p:sldId id="427" r:id="rId11"/>
    <p:sldId id="388" r:id="rId12"/>
    <p:sldId id="395" r:id="rId13"/>
    <p:sldId id="421" r:id="rId14"/>
    <p:sldId id="423" r:id="rId15"/>
    <p:sldId id="425" r:id="rId16"/>
    <p:sldId id="436" r:id="rId17"/>
    <p:sldId id="438" r:id="rId18"/>
    <p:sldId id="338" r:id="rId19"/>
    <p:sldId id="403" r:id="rId20"/>
    <p:sldId id="420" r:id="rId21"/>
    <p:sldId id="426" r:id="rId22"/>
    <p:sldId id="439" r:id="rId23"/>
    <p:sldId id="408" r:id="rId24"/>
    <p:sldId id="410" r:id="rId25"/>
    <p:sldId id="440" r:id="rId26"/>
    <p:sldId id="329" r:id="rId27"/>
    <p:sldId id="416" r:id="rId28"/>
    <p:sldId id="402" r:id="rId29"/>
    <p:sldId id="424" r:id="rId30"/>
    <p:sldId id="406" r:id="rId31"/>
    <p:sldId id="411" r:id="rId32"/>
    <p:sldId id="441" r:id="rId33"/>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66"/>
    <a:srgbClr val="CCCCFF"/>
    <a:srgbClr val="FFFFCC"/>
    <a:srgbClr val="CCECFF"/>
    <a:srgbClr val="819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12" autoAdjust="0"/>
  </p:normalViewPr>
  <p:slideViewPr>
    <p:cSldViewPr>
      <p:cViewPr>
        <p:scale>
          <a:sx n="58" d="100"/>
          <a:sy n="58" d="100"/>
        </p:scale>
        <p:origin x="-850" y="-24"/>
      </p:cViewPr>
      <p:guideLst>
        <p:guide orient="horz" pos="2160"/>
        <p:guide pos="2880"/>
      </p:guideLst>
    </p:cSldViewPr>
  </p:slideViewPr>
  <p:outlineViewPr>
    <p:cViewPr>
      <p:scale>
        <a:sx n="33" d="100"/>
        <a:sy n="33" d="100"/>
      </p:scale>
      <p:origin x="0" y="126"/>
    </p:cViewPr>
  </p:outlineViewPr>
  <p:notesTextViewPr>
    <p:cViewPr>
      <p:scale>
        <a:sx n="100" d="100"/>
        <a:sy n="100" d="100"/>
      </p:scale>
      <p:origin x="0" y="0"/>
    </p:cViewPr>
  </p:notesTextViewPr>
  <p:sorterViewPr>
    <p:cViewPr varScale="1">
      <p:scale>
        <a:sx n="1" d="1"/>
        <a:sy n="1" d="1"/>
      </p:scale>
      <p:origin x="0" y="53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6147" name="Rectangle 3"/>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endParaRPr lang="en-US" noProof="0" smtClean="0"/>
          </a:p>
          <a:p>
            <a:pPr lvl="1"/>
            <a:r>
              <a:rPr lang="he-IL" noProof="0" smtClean="0"/>
              <a:t>רמה שנייה</a:t>
            </a:r>
            <a:endParaRPr lang="en-US" noProof="0" smtClean="0"/>
          </a:p>
          <a:p>
            <a:pPr lvl="2"/>
            <a:r>
              <a:rPr lang="he-IL" noProof="0" smtClean="0"/>
              <a:t>רמה שלישית</a:t>
            </a:r>
            <a:endParaRPr lang="en-US" noProof="0" smtClean="0"/>
          </a:p>
          <a:p>
            <a:pPr lvl="3"/>
            <a:r>
              <a:rPr lang="he-IL" noProof="0" smtClean="0"/>
              <a:t>רמה רביעית</a:t>
            </a:r>
            <a:endParaRPr lang="en-US" noProof="0" smtClean="0"/>
          </a:p>
          <a:p>
            <a:pPr lvl="4"/>
            <a:r>
              <a:rPr lang="he-IL" noProof="0" smtClean="0"/>
              <a:t>רמה חמישית</a:t>
            </a:r>
            <a:endParaRPr lang="en-US" noProof="0" smtClean="0"/>
          </a:p>
        </p:txBody>
      </p:sp>
      <p:sp>
        <p:nvSpPr>
          <p:cNvPr id="6150" name="Rectangle 6"/>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fld id="{48E33939-25D3-41BD-B33D-EF4D052559B4}" type="slidenum">
              <a:rPr lang="he-IL"/>
              <a:pPr>
                <a:defRPr/>
              </a:pPr>
              <a:t>‹#›</a:t>
            </a:fld>
            <a:endParaRPr lang="en-US"/>
          </a:p>
        </p:txBody>
      </p:sp>
    </p:spTree>
    <p:extLst>
      <p:ext uri="{BB962C8B-B14F-4D97-AF65-F5344CB8AC3E}">
        <p14:creationId xmlns:p14="http://schemas.microsoft.com/office/powerpoint/2010/main" val="52795644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1587"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rot="19140000">
            <a:off x="817113"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7"/>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a:xfrm rot="19140000">
            <a:off x="201613" y="5870577"/>
            <a:ext cx="2176462" cy="201613"/>
          </a:xfrm>
          <a:prstGeom prst="rect">
            <a:avLst/>
          </a:prstGeom>
        </p:spPr>
        <p:txBody>
          <a:bodyPr/>
          <a:lstStyle>
            <a:lvl1pPr>
              <a:defRPr/>
            </a:lvl1pPr>
          </a:lstStyle>
          <a:p>
            <a:pPr>
              <a:defRPr/>
            </a:pPr>
            <a:endParaRPr lang="en-US"/>
          </a:p>
        </p:txBody>
      </p:sp>
      <p:sp>
        <p:nvSpPr>
          <p:cNvPr id="7" name="Footer Placeholder 4"/>
          <p:cNvSpPr>
            <a:spLocks noGrp="1"/>
          </p:cNvSpPr>
          <p:nvPr>
            <p:ph type="ftr" sz="quarter" idx="11"/>
          </p:nvPr>
        </p:nvSpPr>
        <p:spPr>
          <a:xfrm>
            <a:off x="3517900" y="6284915"/>
            <a:ext cx="4724400" cy="274637"/>
          </a:xfrm>
          <a:prstGeom prst="rect">
            <a:avLst/>
          </a:prstGeo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0220519-F89C-4159-B575-BFAE8D1BACDE}" type="slidenum">
              <a:rPr lang="he-IL"/>
              <a:pPr>
                <a:defRPr/>
              </a:pPr>
              <a:t>‹#›</a:t>
            </a:fld>
            <a:endParaRPr lang="en-US"/>
          </a:p>
        </p:txBody>
      </p:sp>
    </p:spTree>
    <p:extLst>
      <p:ext uri="{BB962C8B-B14F-4D97-AF65-F5344CB8AC3E}">
        <p14:creationId xmlns:p14="http://schemas.microsoft.com/office/powerpoint/2010/main" val="239431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54F4A547-06EF-4B10-BAC4-CB2EADE6613C}" type="slidenum">
              <a:rPr lang="he-IL"/>
              <a:pPr>
                <a:defRPr/>
              </a:pPr>
              <a:t>‹#›</a:t>
            </a:fld>
            <a:endParaRPr lang="en-US"/>
          </a:p>
        </p:txBody>
      </p:sp>
    </p:spTree>
    <p:extLst>
      <p:ext uri="{BB962C8B-B14F-4D97-AF65-F5344CB8AC3E}">
        <p14:creationId xmlns:p14="http://schemas.microsoft.com/office/powerpoint/2010/main" val="324359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1587"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ctrTitle"/>
          </p:nvPr>
        </p:nvSpPr>
        <p:spPr>
          <a:xfrm rot="19140000">
            <a:off x="817113"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7"/>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a:xfrm rot="19140000">
            <a:off x="201613" y="5870577"/>
            <a:ext cx="2176462" cy="201613"/>
          </a:xfrm>
          <a:prstGeom prst="rect">
            <a:avLst/>
          </a:prstGeom>
        </p:spPr>
        <p:txBody>
          <a:bodyPr/>
          <a:lstStyle>
            <a:lvl1pPr>
              <a:defRPr>
                <a:latin typeface="Arial" pitchFamily="34" charset="0"/>
                <a:cs typeface="Arial" pitchFamily="34" charset="0"/>
              </a:defRPr>
            </a:lvl1pPr>
          </a:lstStyle>
          <a:p>
            <a:pPr>
              <a:defRPr/>
            </a:pPr>
            <a:endParaRPr lang="en-US">
              <a:solidFill>
                <a:prstClr val="black"/>
              </a:solidFill>
            </a:endParaRPr>
          </a:p>
        </p:txBody>
      </p:sp>
      <p:sp>
        <p:nvSpPr>
          <p:cNvPr id="7" name="Footer Placeholder 4"/>
          <p:cNvSpPr>
            <a:spLocks noGrp="1"/>
          </p:cNvSpPr>
          <p:nvPr>
            <p:ph type="ftr" sz="quarter" idx="11"/>
          </p:nvPr>
        </p:nvSpPr>
        <p:spPr>
          <a:xfrm>
            <a:off x="3517900" y="6284915"/>
            <a:ext cx="4724400" cy="274637"/>
          </a:xfrm>
          <a:prstGeom prst="rect">
            <a:avLst/>
          </a:prstGeom>
        </p:spPr>
        <p:txBody>
          <a:bodyPr/>
          <a:lstStyle>
            <a:lvl1pPr>
              <a:defRPr>
                <a:latin typeface="Arial" pitchFamily="34" charset="0"/>
                <a:cs typeface="Arial" pitchFamily="34" charset="0"/>
              </a:defRPr>
            </a:lvl1pPr>
          </a:lstStyle>
          <a:p>
            <a:pPr>
              <a:defRPr/>
            </a:pPr>
            <a:endParaRPr lang="en-US">
              <a:solidFill>
                <a:prstClr val="black"/>
              </a:solidFill>
            </a:endParaRPr>
          </a:p>
        </p:txBody>
      </p:sp>
      <p:sp>
        <p:nvSpPr>
          <p:cNvPr id="8" name="Slide Number Placeholder 5"/>
          <p:cNvSpPr>
            <a:spLocks noGrp="1"/>
          </p:cNvSpPr>
          <p:nvPr>
            <p:ph type="sldNum" sz="quarter" idx="12"/>
          </p:nvPr>
        </p:nvSpPr>
        <p:spPr/>
        <p:txBody>
          <a:bodyPr/>
          <a:lstStyle>
            <a:lvl1pPr>
              <a:defRPr/>
            </a:lvl1pPr>
          </a:lstStyle>
          <a:p>
            <a:pPr>
              <a:defRPr/>
            </a:pPr>
            <a:fld id="{4DECC01C-6C6D-47E3-86A6-A2177796C9C9}" type="slidenum">
              <a:rPr lang="he-IL"/>
              <a:pPr>
                <a:defRPr/>
              </a:pPr>
              <a:t>‹#›</a:t>
            </a:fld>
            <a:endParaRPr lang="en-US"/>
          </a:p>
        </p:txBody>
      </p:sp>
    </p:spTree>
    <p:extLst>
      <p:ext uri="{BB962C8B-B14F-4D97-AF65-F5344CB8AC3E}">
        <p14:creationId xmlns:p14="http://schemas.microsoft.com/office/powerpoint/2010/main" val="259424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D80B1A39-B310-4E57-B7E3-6B31A407C7CB}" type="slidenum">
              <a:rPr lang="he-IL"/>
              <a:pPr>
                <a:defRPr/>
              </a:pPr>
              <a:t>‹#›</a:t>
            </a:fld>
            <a:endParaRPr lang="en-US"/>
          </a:p>
        </p:txBody>
      </p:sp>
    </p:spTree>
    <p:extLst>
      <p:ext uri="{BB962C8B-B14F-4D97-AF65-F5344CB8AC3E}">
        <p14:creationId xmlns:p14="http://schemas.microsoft.com/office/powerpoint/2010/main" val="3874010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a:ln/>
        </p:spPr>
        <p:txBody>
          <a:bodyPr/>
          <a:lstStyle>
            <a:lvl1pPr>
              <a:defRPr/>
            </a:lvl1pPr>
          </a:lstStyle>
          <a:p>
            <a:pPr>
              <a:defRPr/>
            </a:pPr>
            <a:fld id="{6E786E26-09A3-402F-876C-5E13962FC840}" type="slidenum">
              <a:rPr lang="he-IL"/>
              <a:pPr>
                <a:defRPr/>
              </a:pPr>
              <a:t>‹#›</a:t>
            </a:fld>
            <a:endParaRPr lang="en-US"/>
          </a:p>
        </p:txBody>
      </p:sp>
    </p:spTree>
    <p:extLst>
      <p:ext uri="{BB962C8B-B14F-4D97-AF65-F5344CB8AC3E}">
        <p14:creationId xmlns:p14="http://schemas.microsoft.com/office/powerpoint/2010/main" val="3893510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2AF8DF46-9B3E-41C7-80CE-6AE1105C8760}" type="slidenum">
              <a:rPr lang="he-IL"/>
              <a:pPr>
                <a:defRPr/>
              </a:pPr>
              <a:t>‹#›</a:t>
            </a:fld>
            <a:endParaRPr lang="en-US"/>
          </a:p>
        </p:txBody>
      </p:sp>
    </p:spTree>
    <p:extLst>
      <p:ext uri="{BB962C8B-B14F-4D97-AF65-F5344CB8AC3E}">
        <p14:creationId xmlns:p14="http://schemas.microsoft.com/office/powerpoint/2010/main" val="2069635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9030A159-AABC-4408-B586-FCFA972045A8}" type="slidenum">
              <a:rPr lang="he-IL"/>
              <a:pPr>
                <a:defRPr/>
              </a:pPr>
              <a:t>‹#›</a:t>
            </a:fld>
            <a:endParaRPr lang="en-US"/>
          </a:p>
        </p:txBody>
      </p:sp>
    </p:spTree>
    <p:extLst>
      <p:ext uri="{BB962C8B-B14F-4D97-AF65-F5344CB8AC3E}">
        <p14:creationId xmlns:p14="http://schemas.microsoft.com/office/powerpoint/2010/main" val="2358224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139700" y="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rgbClr val="CC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latin typeface="Arial" charset="0"/>
              <a:cs typeface="Arial" charset="0"/>
            </a:endParaRPr>
          </a:p>
        </p:txBody>
      </p:sp>
      <p:sp>
        <p:nvSpPr>
          <p:cNvPr id="4099" name="Rectangle 3"/>
          <p:cNvSpPr>
            <a:spLocks noGrp="1" noChangeArrowheads="1"/>
          </p:cNvSpPr>
          <p:nvPr>
            <p:ph type="ctrTitle"/>
          </p:nvPr>
        </p:nvSpPr>
        <p:spPr>
          <a:xfrm>
            <a:off x="900114" y="2276475"/>
            <a:ext cx="7272337" cy="165735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2021404" algn="ctr" rotWithShape="0">
                    <a:schemeClr val="bg2"/>
                  </a:outerShdw>
                </a:effectLst>
              </a14:hiddenEffects>
            </a:ext>
          </a:extLst>
        </p:spPr>
        <p:txBody>
          <a:bodyPr anchor="ctr"/>
          <a:lstStyle>
            <a:lvl1pPr>
              <a:defRPr sz="4400">
                <a:effectLst>
                  <a:outerShdw blurRad="38100" dist="38100" dir="2700000" algn="tl">
                    <a:srgbClr val="C0C0C0"/>
                  </a:outerShdw>
                </a:effectLst>
              </a:defRPr>
            </a:lvl1pPr>
          </a:lstStyle>
          <a:p>
            <a:pPr lvl="0"/>
            <a:r>
              <a:rPr lang="en-US" noProof="0" smtClean="0"/>
              <a:t>Click to edit Master title style</a:t>
            </a:r>
          </a:p>
        </p:txBody>
      </p:sp>
      <p:sp>
        <p:nvSpPr>
          <p:cNvPr id="4100" name="Rectangle 4"/>
          <p:cNvSpPr>
            <a:spLocks noGrp="1" noChangeArrowheads="1"/>
          </p:cNvSpPr>
          <p:nvPr>
            <p:ph type="subTitle" idx="1"/>
          </p:nvPr>
        </p:nvSpPr>
        <p:spPr>
          <a:xfrm>
            <a:off x="2124075" y="4221163"/>
            <a:ext cx="6032500" cy="1003300"/>
          </a:xfrm>
        </p:spPr>
        <p:txBody>
          <a:bodyPr/>
          <a:lstStyle>
            <a:lvl1pPr marL="0" indent="0" algn="ctr">
              <a:buFontTx/>
              <a:buNone/>
              <a:defRPr sz="2800" b="1"/>
            </a:lvl1pPr>
          </a:lstStyle>
          <a:p>
            <a:pPr lvl="0"/>
            <a:r>
              <a:rPr lang="en-US" noProof="0" smtClean="0"/>
              <a:t>Click to edit Master subtitle style</a:t>
            </a:r>
          </a:p>
        </p:txBody>
      </p:sp>
      <p:sp>
        <p:nvSpPr>
          <p:cNvPr id="5" name="Rectangle 5"/>
          <p:cNvSpPr>
            <a:spLocks noGrp="1" noChangeArrowheads="1"/>
          </p:cNvSpPr>
          <p:nvPr>
            <p:ph type="dt" sz="half" idx="10"/>
          </p:nvPr>
        </p:nvSpPr>
        <p:spPr>
          <a:xfrm>
            <a:off x="685800" y="6248400"/>
            <a:ext cx="1905000" cy="457200"/>
          </a:xfrm>
        </p:spPr>
        <p:txBody>
          <a:bodyPr/>
          <a:lstStyle>
            <a:lvl1pPr>
              <a:defRPr/>
            </a:lvl1pPr>
          </a:lstStyle>
          <a:p>
            <a:pPr>
              <a:defRPr/>
            </a:pPr>
            <a:fld id="{0190D51B-9107-4010-A04D-C6DE8A082E61}" type="datetime3">
              <a:rPr lang="en-US">
                <a:solidFill>
                  <a:srgbClr val="000000"/>
                </a:solidFill>
              </a:rPr>
              <a:pPr>
                <a:defRPr/>
              </a:pPr>
              <a:t>5 January 2018</a:t>
            </a:fld>
            <a:endParaRPr lang="en-US">
              <a:solidFill>
                <a:srgbClr val="000000"/>
              </a:solidFill>
            </a:endParaRPr>
          </a:p>
        </p:txBody>
      </p:sp>
      <p:sp>
        <p:nvSpPr>
          <p:cNvPr id="6" name="Rectangle 6"/>
          <p:cNvSpPr>
            <a:spLocks noGrp="1" noChangeArrowheads="1"/>
          </p:cNvSpPr>
          <p:nvPr>
            <p:ph type="ftr" sz="quarter" idx="11"/>
          </p:nvPr>
        </p:nvSpPr>
        <p:spPr>
          <a:xfrm>
            <a:off x="3124200" y="6248400"/>
            <a:ext cx="2895600" cy="457200"/>
          </a:xfrm>
        </p:spPr>
        <p:txBody>
          <a:bodyPr/>
          <a:lstStyle>
            <a:lvl1pPr>
              <a:defRPr sz="1400"/>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7"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39546EE7-A266-42DC-9DA5-9455F4283F5D}"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4137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3A45234-362C-4ADE-8DF1-BC3115B2550F}"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2BCBB76C-2B67-4C75-9E28-E9099B6E4273}"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4448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4B308B2-8D5C-40FA-90C1-B22E7F26FF7C}"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0F8945D4-54D8-46AB-A40F-6AC15C59C60E}"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9500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16113"/>
            <a:ext cx="3771900" cy="380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916113"/>
            <a:ext cx="3771900" cy="380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9A8B7ED-EA4C-4BC6-90A8-8319371CF4C4}" type="datetime3">
              <a:rPr lang="en-US">
                <a:solidFill>
                  <a:srgbClr val="000000"/>
                </a:solidFill>
              </a:rPr>
              <a:pPr>
                <a:defRPr/>
              </a:pPr>
              <a:t>5 January 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7" name="Rectangle 6"/>
          <p:cNvSpPr>
            <a:spLocks noGrp="1" noChangeArrowheads="1"/>
          </p:cNvSpPr>
          <p:nvPr>
            <p:ph type="sldNum" sz="quarter" idx="12"/>
          </p:nvPr>
        </p:nvSpPr>
        <p:spPr>
          <a:ln/>
        </p:spPr>
        <p:txBody>
          <a:bodyPr/>
          <a:lstStyle>
            <a:lvl1pPr>
              <a:defRPr/>
            </a:lvl1pPr>
          </a:lstStyle>
          <a:p>
            <a:pPr>
              <a:defRPr/>
            </a:pPr>
            <a:fld id="{DFC39750-6143-474F-AEBC-7E62898BEB5B}"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173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46FB3EA7-374F-4D82-9452-289CE0809697}" type="slidenum">
              <a:rPr lang="he-IL"/>
              <a:pPr>
                <a:defRPr/>
              </a:pPr>
              <a:t>‹#›</a:t>
            </a:fld>
            <a:endParaRPr lang="en-US"/>
          </a:p>
        </p:txBody>
      </p:sp>
    </p:spTree>
    <p:extLst>
      <p:ext uri="{BB962C8B-B14F-4D97-AF65-F5344CB8AC3E}">
        <p14:creationId xmlns:p14="http://schemas.microsoft.com/office/powerpoint/2010/main" val="2213443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13DDEB6-9428-4CEE-800F-2CACEC6FC098}" type="datetime3">
              <a:rPr lang="en-US">
                <a:solidFill>
                  <a:srgbClr val="000000"/>
                </a:solidFill>
              </a:rPr>
              <a:pPr>
                <a:defRPr/>
              </a:pPr>
              <a:t>5 January 2018</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9" name="Rectangle 6"/>
          <p:cNvSpPr>
            <a:spLocks noGrp="1" noChangeArrowheads="1"/>
          </p:cNvSpPr>
          <p:nvPr>
            <p:ph type="sldNum" sz="quarter" idx="12"/>
          </p:nvPr>
        </p:nvSpPr>
        <p:spPr>
          <a:ln/>
        </p:spPr>
        <p:txBody>
          <a:bodyPr/>
          <a:lstStyle>
            <a:lvl1pPr>
              <a:defRPr/>
            </a:lvl1pPr>
          </a:lstStyle>
          <a:p>
            <a:pPr>
              <a:defRPr/>
            </a:pPr>
            <a:fld id="{A14EF660-2E91-402D-B02F-A222C2336C95}"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407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DA9C9D1-7BC7-4EC2-965C-C9B0046B1674}" type="datetime3">
              <a:rPr lang="en-US">
                <a:solidFill>
                  <a:srgbClr val="000000"/>
                </a:solidFill>
              </a:rPr>
              <a:pPr>
                <a:defRPr/>
              </a:pPr>
              <a:t>5 January 2018</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5" name="Rectangle 6"/>
          <p:cNvSpPr>
            <a:spLocks noGrp="1" noChangeArrowheads="1"/>
          </p:cNvSpPr>
          <p:nvPr>
            <p:ph type="sldNum" sz="quarter" idx="12"/>
          </p:nvPr>
        </p:nvSpPr>
        <p:spPr>
          <a:ln/>
        </p:spPr>
        <p:txBody>
          <a:bodyPr/>
          <a:lstStyle>
            <a:lvl1pPr>
              <a:defRPr/>
            </a:lvl1pPr>
          </a:lstStyle>
          <a:p>
            <a:pPr>
              <a:defRPr/>
            </a:pPr>
            <a:fld id="{E055877E-7C23-42E7-9AB9-B5917B6A1DDE}"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1483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C55D48C-8261-4C52-969E-496DF91F679E}" type="datetime3">
              <a:rPr lang="en-US">
                <a:solidFill>
                  <a:srgbClr val="000000"/>
                </a:solidFill>
              </a:rPr>
              <a:pPr>
                <a:defRPr/>
              </a:pPr>
              <a:t>5 January 2018</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4" name="Rectangle 6"/>
          <p:cNvSpPr>
            <a:spLocks noGrp="1" noChangeArrowheads="1"/>
          </p:cNvSpPr>
          <p:nvPr>
            <p:ph type="sldNum" sz="quarter" idx="12"/>
          </p:nvPr>
        </p:nvSpPr>
        <p:spPr>
          <a:ln/>
        </p:spPr>
        <p:txBody>
          <a:bodyPr/>
          <a:lstStyle>
            <a:lvl1pPr>
              <a:defRPr/>
            </a:lvl1pPr>
          </a:lstStyle>
          <a:p>
            <a:pPr>
              <a:defRPr/>
            </a:pPr>
            <a:fld id="{0F4C38A6-4F0A-4784-A461-E2448B1186CD}"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2716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5ADCCDE-53EF-487B-A51F-6F0F2CA2FCD3}" type="datetime3">
              <a:rPr lang="en-US">
                <a:solidFill>
                  <a:srgbClr val="000000"/>
                </a:solidFill>
              </a:rPr>
              <a:pPr>
                <a:defRPr/>
              </a:pPr>
              <a:t>5 January 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7" name="Rectangle 6"/>
          <p:cNvSpPr>
            <a:spLocks noGrp="1" noChangeArrowheads="1"/>
          </p:cNvSpPr>
          <p:nvPr>
            <p:ph type="sldNum" sz="quarter" idx="12"/>
          </p:nvPr>
        </p:nvSpPr>
        <p:spPr>
          <a:ln/>
        </p:spPr>
        <p:txBody>
          <a:bodyPr/>
          <a:lstStyle>
            <a:lvl1pPr>
              <a:defRPr/>
            </a:lvl1pPr>
          </a:lstStyle>
          <a:p>
            <a:pPr>
              <a:defRPr/>
            </a:pPr>
            <a:fld id="{491856D8-BA02-449D-A64A-A5FB5EB5A0FF}"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2652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B1147FF-922B-4903-8505-289D6757957B}" type="datetime3">
              <a:rPr lang="en-US">
                <a:solidFill>
                  <a:srgbClr val="000000"/>
                </a:solidFill>
              </a:rPr>
              <a:pPr>
                <a:defRPr/>
              </a:pPr>
              <a:t>5 January 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7" name="Rectangle 6"/>
          <p:cNvSpPr>
            <a:spLocks noGrp="1" noChangeArrowheads="1"/>
          </p:cNvSpPr>
          <p:nvPr>
            <p:ph type="sldNum" sz="quarter" idx="12"/>
          </p:nvPr>
        </p:nvSpPr>
        <p:spPr>
          <a:ln/>
        </p:spPr>
        <p:txBody>
          <a:bodyPr/>
          <a:lstStyle>
            <a:lvl1pPr>
              <a:defRPr/>
            </a:lvl1pPr>
          </a:lstStyle>
          <a:p>
            <a:pPr>
              <a:defRPr/>
            </a:pPr>
            <a:fld id="{08547F64-7FEE-49D1-9BA4-F6B21CC929C1}"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4552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246E8D4-A3AC-4E49-981A-9119C46EF2C3}"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5FDCD221-738B-4BD4-BECA-F17B4C6525C9}"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684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6363" y="44451"/>
            <a:ext cx="1924050" cy="567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4451"/>
            <a:ext cx="561975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DAF580E-966B-4368-B138-D9A16F685977}"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580A7DA1-0B84-4C58-95EC-ADE132D941EC}"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81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1700" y="44452"/>
            <a:ext cx="7270750" cy="9001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4213" y="1916113"/>
            <a:ext cx="7696200" cy="380206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8431AF34-59C5-4639-9A1E-53B71F83948D}"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3FD8366F-97D8-4D75-871D-E14E4D577AC4}"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7263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01700" y="44452"/>
            <a:ext cx="7270750" cy="9001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1916113"/>
            <a:ext cx="7696200" cy="380206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FEEB8351-7BF1-45A0-814F-D1C424E55BFC}"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04A54F9E-4AEA-418E-A1EB-F4E7F5B15647}"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3643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139700" y="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rgbClr val="CC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solidFill>
                <a:srgbClr val="000000"/>
              </a:solidFill>
            </a:endParaRPr>
          </a:p>
        </p:txBody>
      </p:sp>
      <p:sp>
        <p:nvSpPr>
          <p:cNvPr id="4099" name="Rectangle 3"/>
          <p:cNvSpPr>
            <a:spLocks noGrp="1" noChangeArrowheads="1"/>
          </p:cNvSpPr>
          <p:nvPr>
            <p:ph type="ctrTitle"/>
          </p:nvPr>
        </p:nvSpPr>
        <p:spPr>
          <a:xfrm>
            <a:off x="900114" y="2276475"/>
            <a:ext cx="7272337" cy="165735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2021404" algn="ctr" rotWithShape="0">
                    <a:schemeClr val="bg2"/>
                  </a:outerShdw>
                </a:effectLst>
              </a14:hiddenEffects>
            </a:ext>
          </a:extLst>
        </p:spPr>
        <p:txBody>
          <a:bodyPr anchor="ctr"/>
          <a:lstStyle>
            <a:lvl1pPr>
              <a:defRPr sz="4400">
                <a:effectLst>
                  <a:outerShdw blurRad="38100" dist="38100" dir="2700000" algn="tl">
                    <a:srgbClr val="C0C0C0"/>
                  </a:outerShdw>
                </a:effectLst>
              </a:defRPr>
            </a:lvl1pPr>
          </a:lstStyle>
          <a:p>
            <a:pPr lvl="0"/>
            <a:r>
              <a:rPr lang="en-US" noProof="0" smtClean="0"/>
              <a:t>Click to edit Master title style</a:t>
            </a:r>
          </a:p>
        </p:txBody>
      </p:sp>
      <p:sp>
        <p:nvSpPr>
          <p:cNvPr id="4100" name="Rectangle 4"/>
          <p:cNvSpPr>
            <a:spLocks noGrp="1" noChangeArrowheads="1"/>
          </p:cNvSpPr>
          <p:nvPr>
            <p:ph type="subTitle" idx="1"/>
          </p:nvPr>
        </p:nvSpPr>
        <p:spPr>
          <a:xfrm>
            <a:off x="2124075" y="4221163"/>
            <a:ext cx="6032500" cy="1003300"/>
          </a:xfrm>
        </p:spPr>
        <p:txBody>
          <a:bodyPr/>
          <a:lstStyle>
            <a:lvl1pPr marL="0" indent="0" algn="ctr">
              <a:buFontTx/>
              <a:buNone/>
              <a:defRPr sz="2800" b="1"/>
            </a:lvl1pPr>
          </a:lstStyle>
          <a:p>
            <a:pPr lvl="0"/>
            <a:r>
              <a:rPr lang="en-US" noProof="0" smtClean="0"/>
              <a:t>Click to edit Master subtitle style</a:t>
            </a:r>
          </a:p>
        </p:txBody>
      </p:sp>
      <p:sp>
        <p:nvSpPr>
          <p:cNvPr id="5" name="Rectangle 5"/>
          <p:cNvSpPr>
            <a:spLocks noGrp="1" noChangeArrowheads="1"/>
          </p:cNvSpPr>
          <p:nvPr>
            <p:ph type="dt" sz="half" idx="10"/>
          </p:nvPr>
        </p:nvSpPr>
        <p:spPr>
          <a:xfrm>
            <a:off x="685800" y="6248400"/>
            <a:ext cx="1905000" cy="457200"/>
          </a:xfrm>
        </p:spPr>
        <p:txBody>
          <a:bodyPr/>
          <a:lstStyle>
            <a:lvl1pPr>
              <a:defRPr/>
            </a:lvl1pPr>
          </a:lstStyle>
          <a:p>
            <a:pPr>
              <a:defRPr/>
            </a:pPr>
            <a:fld id="{63E3A167-281E-4FB3-BFC0-6E69706F26B4}" type="datetime3">
              <a:rPr lang="en-US">
                <a:solidFill>
                  <a:srgbClr val="000000"/>
                </a:solidFill>
              </a:rPr>
              <a:pPr>
                <a:defRPr/>
              </a:pPr>
              <a:t>5 January 2018</a:t>
            </a:fld>
            <a:endParaRPr lang="en-US">
              <a:solidFill>
                <a:srgbClr val="000000"/>
              </a:solidFill>
            </a:endParaRPr>
          </a:p>
        </p:txBody>
      </p:sp>
      <p:sp>
        <p:nvSpPr>
          <p:cNvPr id="6" name="Rectangle 6"/>
          <p:cNvSpPr>
            <a:spLocks noGrp="1" noChangeArrowheads="1"/>
          </p:cNvSpPr>
          <p:nvPr>
            <p:ph type="ftr" sz="quarter" idx="11"/>
          </p:nvPr>
        </p:nvSpPr>
        <p:spPr>
          <a:xfrm>
            <a:off x="3124200" y="6248400"/>
            <a:ext cx="2895600" cy="457200"/>
          </a:xfrm>
        </p:spPr>
        <p:txBody>
          <a:bodyPr/>
          <a:lstStyle>
            <a:lvl1pPr>
              <a:defRPr sz="1400"/>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7"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E3FC95E2-1780-4E59-9834-E53CAB0D9200}"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393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a:ln/>
        </p:spPr>
        <p:txBody>
          <a:bodyPr/>
          <a:lstStyle>
            <a:lvl1pPr>
              <a:defRPr/>
            </a:lvl1pPr>
          </a:lstStyle>
          <a:p>
            <a:pPr>
              <a:defRPr/>
            </a:pPr>
            <a:fld id="{10EC4EC6-34D9-43A6-8A83-0F0218D70285}" type="slidenum">
              <a:rPr lang="he-IL"/>
              <a:pPr>
                <a:defRPr/>
              </a:pPr>
              <a:t>‹#›</a:t>
            </a:fld>
            <a:endParaRPr lang="en-US"/>
          </a:p>
        </p:txBody>
      </p:sp>
    </p:spTree>
    <p:extLst>
      <p:ext uri="{BB962C8B-B14F-4D97-AF65-F5344CB8AC3E}">
        <p14:creationId xmlns:p14="http://schemas.microsoft.com/office/powerpoint/2010/main" val="1428252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fld id="{AA897551-6964-46EE-89AE-7A15565265B8}"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76BA1EDC-0AE2-46BE-846E-D8B0D1FAFFED}"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8167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658FF07-C4DA-44F3-B490-C964144E9AAF}"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0EFAB0E9-ED42-486E-8190-F57B5D3705D4}"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4365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4213" y="1916113"/>
            <a:ext cx="3771900" cy="380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08513" y="1916113"/>
            <a:ext cx="3771900" cy="380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fld id="{067B2353-8110-446A-AFED-B1FB12D76738}" type="datetime3">
              <a:rPr lang="en-US">
                <a:solidFill>
                  <a:srgbClr val="000000"/>
                </a:solidFill>
              </a:rPr>
              <a:pPr>
                <a:defRPr/>
              </a:pPr>
              <a:t>5 January 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7" name="Rectangle 6"/>
          <p:cNvSpPr>
            <a:spLocks noGrp="1" noChangeArrowheads="1"/>
          </p:cNvSpPr>
          <p:nvPr>
            <p:ph type="sldNum" sz="quarter" idx="12"/>
          </p:nvPr>
        </p:nvSpPr>
        <p:spPr>
          <a:ln/>
        </p:spPr>
        <p:txBody>
          <a:bodyPr/>
          <a:lstStyle>
            <a:lvl1pPr>
              <a:defRPr/>
            </a:lvl1pPr>
          </a:lstStyle>
          <a:p>
            <a:pPr>
              <a:defRPr/>
            </a:pPr>
            <a:fld id="{94A8966B-2401-426D-863E-2AB0067A6466}"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274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fld id="{393712E4-1686-4837-A1EC-DF7DC7338387}" type="datetime3">
              <a:rPr lang="en-US">
                <a:solidFill>
                  <a:srgbClr val="000000"/>
                </a:solidFill>
              </a:rPr>
              <a:pPr>
                <a:defRPr/>
              </a:pPr>
              <a:t>5 January 2018</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9" name="Rectangle 6"/>
          <p:cNvSpPr>
            <a:spLocks noGrp="1" noChangeArrowheads="1"/>
          </p:cNvSpPr>
          <p:nvPr>
            <p:ph type="sldNum" sz="quarter" idx="12"/>
          </p:nvPr>
        </p:nvSpPr>
        <p:spPr>
          <a:ln/>
        </p:spPr>
        <p:txBody>
          <a:bodyPr/>
          <a:lstStyle>
            <a:lvl1pPr>
              <a:defRPr/>
            </a:lvl1pPr>
          </a:lstStyle>
          <a:p>
            <a:pPr>
              <a:defRPr/>
            </a:pPr>
            <a:fld id="{E2647702-0858-4221-BE34-C5AA34F490B1}"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2081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fld id="{3C5AAAE4-35EE-434A-BC34-EA63336A3784}" type="datetime3">
              <a:rPr lang="en-US">
                <a:solidFill>
                  <a:srgbClr val="000000"/>
                </a:solidFill>
              </a:rPr>
              <a:pPr>
                <a:defRPr/>
              </a:pPr>
              <a:t>5 January 2018</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5" name="Rectangle 6"/>
          <p:cNvSpPr>
            <a:spLocks noGrp="1" noChangeArrowheads="1"/>
          </p:cNvSpPr>
          <p:nvPr>
            <p:ph type="sldNum" sz="quarter" idx="12"/>
          </p:nvPr>
        </p:nvSpPr>
        <p:spPr>
          <a:ln/>
        </p:spPr>
        <p:txBody>
          <a:bodyPr/>
          <a:lstStyle>
            <a:lvl1pPr>
              <a:defRPr/>
            </a:lvl1pPr>
          </a:lstStyle>
          <a:p>
            <a:pPr>
              <a:defRPr/>
            </a:pPr>
            <a:fld id="{B15CCC1C-B0F5-4408-B460-C5E49900E92E}"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6908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CF9E5E3-C0C6-4252-B130-57CD0F226128}" type="datetime3">
              <a:rPr lang="en-US">
                <a:solidFill>
                  <a:srgbClr val="000000"/>
                </a:solidFill>
              </a:rPr>
              <a:pPr>
                <a:defRPr/>
              </a:pPr>
              <a:t>5 January 2018</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4" name="Rectangle 6"/>
          <p:cNvSpPr>
            <a:spLocks noGrp="1" noChangeArrowheads="1"/>
          </p:cNvSpPr>
          <p:nvPr>
            <p:ph type="sldNum" sz="quarter" idx="12"/>
          </p:nvPr>
        </p:nvSpPr>
        <p:spPr>
          <a:ln/>
        </p:spPr>
        <p:txBody>
          <a:bodyPr/>
          <a:lstStyle>
            <a:lvl1pPr>
              <a:defRPr/>
            </a:lvl1pPr>
          </a:lstStyle>
          <a:p>
            <a:pPr>
              <a:defRPr/>
            </a:pPr>
            <a:fld id="{7EA0D3D5-2A35-4F32-96D4-304F7E2F9B40}"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0270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C6B4A19-AF3F-4361-A113-E5F25ADEC65F}" type="datetime3">
              <a:rPr lang="en-US">
                <a:solidFill>
                  <a:srgbClr val="000000"/>
                </a:solidFill>
              </a:rPr>
              <a:pPr>
                <a:defRPr/>
              </a:pPr>
              <a:t>5 January 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7" name="Rectangle 6"/>
          <p:cNvSpPr>
            <a:spLocks noGrp="1" noChangeArrowheads="1"/>
          </p:cNvSpPr>
          <p:nvPr>
            <p:ph type="sldNum" sz="quarter" idx="12"/>
          </p:nvPr>
        </p:nvSpPr>
        <p:spPr>
          <a:ln/>
        </p:spPr>
        <p:txBody>
          <a:bodyPr/>
          <a:lstStyle>
            <a:lvl1pPr>
              <a:defRPr/>
            </a:lvl1pPr>
          </a:lstStyle>
          <a:p>
            <a:pPr>
              <a:defRPr/>
            </a:pPr>
            <a:fld id="{954CF551-F015-4DD1-9274-C5101A009F27}"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666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DF87C55-5DD6-49DF-A1C1-7A29186EE47F}" type="datetime3">
              <a:rPr lang="en-US">
                <a:solidFill>
                  <a:srgbClr val="000000"/>
                </a:solidFill>
              </a:rPr>
              <a:pPr>
                <a:defRPr/>
              </a:pPr>
              <a:t>5 January 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7" name="Rectangle 6"/>
          <p:cNvSpPr>
            <a:spLocks noGrp="1" noChangeArrowheads="1"/>
          </p:cNvSpPr>
          <p:nvPr>
            <p:ph type="sldNum" sz="quarter" idx="12"/>
          </p:nvPr>
        </p:nvSpPr>
        <p:spPr>
          <a:ln/>
        </p:spPr>
        <p:txBody>
          <a:bodyPr/>
          <a:lstStyle>
            <a:lvl1pPr>
              <a:defRPr/>
            </a:lvl1pPr>
          </a:lstStyle>
          <a:p>
            <a:pPr>
              <a:defRPr/>
            </a:pPr>
            <a:fld id="{419400D7-41EC-45C3-99AC-F39169BDA6F1}"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5809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fld id="{605C2A36-7ECD-4EE6-A084-8E734CF32141}"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2D628D26-C131-42CB-AA56-F65F28133E28}"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7343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6363" y="44451"/>
            <a:ext cx="1924050" cy="56737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84213" y="44451"/>
            <a:ext cx="561975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fld id="{688AD673-BC5D-402F-96C9-C1D1C05CBD4E}"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448962B1-F715-4CDE-B2B1-0E3CBB49C684}"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7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2D09E104-5EBB-4BA5-A684-BD88B37C214D}" type="slidenum">
              <a:rPr lang="he-IL"/>
              <a:pPr>
                <a:defRPr/>
              </a:pPr>
              <a:t>‹#›</a:t>
            </a:fld>
            <a:endParaRPr lang="en-US"/>
          </a:p>
        </p:txBody>
      </p:sp>
    </p:spTree>
    <p:extLst>
      <p:ext uri="{BB962C8B-B14F-4D97-AF65-F5344CB8AC3E}">
        <p14:creationId xmlns:p14="http://schemas.microsoft.com/office/powerpoint/2010/main" val="6858612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1700" y="44452"/>
            <a:ext cx="7270750" cy="900113"/>
          </a:xfrm>
        </p:spPr>
        <p:txBody>
          <a:bodyPr/>
          <a:lstStyle/>
          <a:p>
            <a:r>
              <a:rPr lang="en-US" smtClean="0"/>
              <a:t>Click to edit Master title style</a:t>
            </a:r>
            <a:endParaRPr lang="he-IL"/>
          </a:p>
        </p:txBody>
      </p:sp>
      <p:sp>
        <p:nvSpPr>
          <p:cNvPr id="3" name="Chart Placeholder 2"/>
          <p:cNvSpPr>
            <a:spLocks noGrp="1"/>
          </p:cNvSpPr>
          <p:nvPr>
            <p:ph type="chart" idx="1"/>
          </p:nvPr>
        </p:nvSpPr>
        <p:spPr>
          <a:xfrm>
            <a:off x="684213" y="1916113"/>
            <a:ext cx="7696200" cy="3802062"/>
          </a:xfrm>
        </p:spPr>
        <p:txBody>
          <a:bodyPr/>
          <a:lstStyle/>
          <a:p>
            <a:pPr lvl="0"/>
            <a:endParaRPr lang="he-IL" noProof="0" smtClean="0"/>
          </a:p>
        </p:txBody>
      </p:sp>
      <p:sp>
        <p:nvSpPr>
          <p:cNvPr id="4" name="Rectangle 4"/>
          <p:cNvSpPr>
            <a:spLocks noGrp="1" noChangeArrowheads="1"/>
          </p:cNvSpPr>
          <p:nvPr>
            <p:ph type="dt" sz="half" idx="10"/>
          </p:nvPr>
        </p:nvSpPr>
        <p:spPr>
          <a:ln/>
        </p:spPr>
        <p:txBody>
          <a:bodyPr/>
          <a:lstStyle>
            <a:lvl1pPr>
              <a:defRPr/>
            </a:lvl1pPr>
          </a:lstStyle>
          <a:p>
            <a:pPr>
              <a:defRPr/>
            </a:pPr>
            <a:fld id="{1394256A-7E06-48E9-B4F2-AA25CFCE5E01}"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4947582C-07CE-4999-A1F3-3A64AFE16D51}"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93533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01700" y="44452"/>
            <a:ext cx="7270750" cy="900113"/>
          </a:xfrm>
        </p:spPr>
        <p:txBody>
          <a:bodyPr/>
          <a:lstStyle/>
          <a:p>
            <a:r>
              <a:rPr lang="en-US" smtClean="0"/>
              <a:t>Click to edit Master title style</a:t>
            </a:r>
            <a:endParaRPr lang="he-IL"/>
          </a:p>
        </p:txBody>
      </p:sp>
      <p:sp>
        <p:nvSpPr>
          <p:cNvPr id="3" name="Table Placeholder 2"/>
          <p:cNvSpPr>
            <a:spLocks noGrp="1"/>
          </p:cNvSpPr>
          <p:nvPr>
            <p:ph type="tbl" idx="1"/>
          </p:nvPr>
        </p:nvSpPr>
        <p:spPr>
          <a:xfrm>
            <a:off x="684213" y="1916113"/>
            <a:ext cx="7696200" cy="3802062"/>
          </a:xfrm>
        </p:spPr>
        <p:txBody>
          <a:bodyPr/>
          <a:lstStyle/>
          <a:p>
            <a:pPr lvl="0"/>
            <a:endParaRPr lang="he-IL" noProof="0" smtClean="0"/>
          </a:p>
        </p:txBody>
      </p:sp>
      <p:sp>
        <p:nvSpPr>
          <p:cNvPr id="4" name="Rectangle 4"/>
          <p:cNvSpPr>
            <a:spLocks noGrp="1" noChangeArrowheads="1"/>
          </p:cNvSpPr>
          <p:nvPr>
            <p:ph type="dt" sz="half" idx="10"/>
          </p:nvPr>
        </p:nvSpPr>
        <p:spPr>
          <a:ln/>
        </p:spPr>
        <p:txBody>
          <a:bodyPr/>
          <a:lstStyle>
            <a:lvl1pPr>
              <a:defRPr/>
            </a:lvl1pPr>
          </a:lstStyle>
          <a:p>
            <a:pPr>
              <a:defRPr/>
            </a:pPr>
            <a:fld id="{261084C0-CB5D-4315-BB94-93E1313CA79E}"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D02E1B26-B2E2-4D80-9E2A-A61EF58C36B3}"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82268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01700" y="44452"/>
            <a:ext cx="7270750" cy="900113"/>
          </a:xfrm>
        </p:spPr>
        <p:txBody>
          <a:bodyPr/>
          <a:lstStyle/>
          <a:p>
            <a:r>
              <a:rPr lang="en-US" smtClean="0"/>
              <a:t>Click to edit Master title style</a:t>
            </a:r>
            <a:endParaRPr lang="he-IL"/>
          </a:p>
        </p:txBody>
      </p:sp>
      <p:sp>
        <p:nvSpPr>
          <p:cNvPr id="3" name="Content Placeholder 2"/>
          <p:cNvSpPr>
            <a:spLocks noGrp="1"/>
          </p:cNvSpPr>
          <p:nvPr>
            <p:ph sz="half" idx="1"/>
          </p:nvPr>
        </p:nvSpPr>
        <p:spPr>
          <a:xfrm>
            <a:off x="684213" y="1916113"/>
            <a:ext cx="3771900" cy="3802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608513" y="1916113"/>
            <a:ext cx="3771900" cy="3802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fld id="{23A26AB8-4273-4CE5-86E5-69AB0121D0C3}" type="datetime3">
              <a:rPr lang="en-US">
                <a:solidFill>
                  <a:srgbClr val="000000"/>
                </a:solidFill>
              </a:rPr>
              <a:pPr>
                <a:defRPr/>
              </a:pPr>
              <a:t>5 January 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7" name="Rectangle 6"/>
          <p:cNvSpPr>
            <a:spLocks noGrp="1" noChangeArrowheads="1"/>
          </p:cNvSpPr>
          <p:nvPr>
            <p:ph type="sldNum" sz="quarter" idx="12"/>
          </p:nvPr>
        </p:nvSpPr>
        <p:spPr>
          <a:ln/>
        </p:spPr>
        <p:txBody>
          <a:bodyPr/>
          <a:lstStyle>
            <a:lvl1pPr>
              <a:defRPr/>
            </a:lvl1pPr>
          </a:lstStyle>
          <a:p>
            <a:pPr>
              <a:defRPr/>
            </a:pPr>
            <a:fld id="{8ECEEE1B-5212-4273-A6CF-5F991A80F924}"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3439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b="0"/>
            </a:lvl1pPr>
          </a:lstStyle>
          <a:p>
            <a:pPr>
              <a:defRPr/>
            </a:pPr>
            <a:r>
              <a:rPr lang="he-IL"/>
              <a:t>פרופ' קובי גלזר</a:t>
            </a:r>
            <a:endParaRPr lang="en-US"/>
          </a:p>
        </p:txBody>
      </p:sp>
      <p:sp>
        <p:nvSpPr>
          <p:cNvPr id="6" name="Slide Number Placeholder 5"/>
          <p:cNvSpPr>
            <a:spLocks noGrp="1"/>
          </p:cNvSpPr>
          <p:nvPr>
            <p:ph type="sldNum" sz="quarter" idx="12"/>
          </p:nvPr>
        </p:nvSpPr>
        <p:spPr/>
        <p:txBody>
          <a:bodyPr/>
          <a:lstStyle>
            <a:lvl1pPr>
              <a:defRPr b="0"/>
            </a:lvl1pPr>
          </a:lstStyle>
          <a:p>
            <a:pPr>
              <a:defRPr/>
            </a:pPr>
            <a:fld id="{9437BCD9-F2F0-47BD-8CA6-9DD9A8C6D7A1}" type="slidenum">
              <a:rPr lang="he-IL"/>
              <a:pPr>
                <a:defRPr/>
              </a:pPr>
              <a:t>‹#›</a:t>
            </a:fld>
            <a:endParaRPr lang="en-US"/>
          </a:p>
        </p:txBody>
      </p:sp>
    </p:spTree>
    <p:extLst>
      <p:ext uri="{BB962C8B-B14F-4D97-AF65-F5344CB8AC3E}">
        <p14:creationId xmlns:p14="http://schemas.microsoft.com/office/powerpoint/2010/main" val="11351064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139700" y="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rgbClr val="CC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hangingPunct="0"/>
            <a:endParaRPr lang="en-US" smtClean="0">
              <a:solidFill>
                <a:srgbClr val="000000"/>
              </a:solidFill>
            </a:endParaRPr>
          </a:p>
        </p:txBody>
      </p:sp>
      <p:sp>
        <p:nvSpPr>
          <p:cNvPr id="4099" name="Rectangle 3"/>
          <p:cNvSpPr>
            <a:spLocks noGrp="1" noChangeArrowheads="1"/>
          </p:cNvSpPr>
          <p:nvPr>
            <p:ph type="ctrTitle"/>
          </p:nvPr>
        </p:nvSpPr>
        <p:spPr>
          <a:xfrm>
            <a:off x="900114" y="2276475"/>
            <a:ext cx="7272337" cy="165735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2021404" algn="ctr" rotWithShape="0">
                    <a:schemeClr val="bg2"/>
                  </a:outerShdw>
                </a:effectLst>
              </a14:hiddenEffects>
            </a:ext>
          </a:extLst>
        </p:spPr>
        <p:txBody>
          <a:bodyPr anchor="ctr"/>
          <a:lstStyle>
            <a:lvl1pPr>
              <a:defRPr sz="4400">
                <a:effectLst>
                  <a:outerShdw blurRad="38100" dist="38100" dir="2700000" algn="tl">
                    <a:srgbClr val="C0C0C0"/>
                  </a:outerShdw>
                </a:effectLst>
              </a:defRPr>
            </a:lvl1pPr>
          </a:lstStyle>
          <a:p>
            <a:pPr lvl="0"/>
            <a:r>
              <a:rPr lang="en-US" noProof="0" smtClean="0"/>
              <a:t>Click to edit Master title style</a:t>
            </a:r>
          </a:p>
        </p:txBody>
      </p:sp>
      <p:sp>
        <p:nvSpPr>
          <p:cNvPr id="4100" name="Rectangle 4"/>
          <p:cNvSpPr>
            <a:spLocks noGrp="1" noChangeArrowheads="1"/>
          </p:cNvSpPr>
          <p:nvPr>
            <p:ph type="subTitle" idx="1"/>
          </p:nvPr>
        </p:nvSpPr>
        <p:spPr>
          <a:xfrm>
            <a:off x="2124075" y="4221163"/>
            <a:ext cx="6032500" cy="1003300"/>
          </a:xfrm>
        </p:spPr>
        <p:txBody>
          <a:bodyPr/>
          <a:lstStyle>
            <a:lvl1pPr marL="0" indent="0" algn="ctr">
              <a:buFontTx/>
              <a:buNone/>
              <a:defRPr sz="2800" b="1"/>
            </a:lvl1pPr>
          </a:lstStyle>
          <a:p>
            <a:pPr lvl="0"/>
            <a:r>
              <a:rPr lang="en-US" noProof="0" smtClean="0"/>
              <a:t>Click to edit Master subtitle style</a:t>
            </a:r>
          </a:p>
        </p:txBody>
      </p:sp>
      <p:sp>
        <p:nvSpPr>
          <p:cNvPr id="5" name="Rectangle 5"/>
          <p:cNvSpPr>
            <a:spLocks noGrp="1" noChangeArrowheads="1"/>
          </p:cNvSpPr>
          <p:nvPr>
            <p:ph type="dt" sz="half" idx="10"/>
          </p:nvPr>
        </p:nvSpPr>
        <p:spPr>
          <a:xfrm>
            <a:off x="685800" y="6248400"/>
            <a:ext cx="1905000" cy="457200"/>
          </a:xfrm>
        </p:spPr>
        <p:txBody>
          <a:bodyPr/>
          <a:lstStyle>
            <a:lvl1pPr>
              <a:defRPr/>
            </a:lvl1pPr>
          </a:lstStyle>
          <a:p>
            <a:pPr>
              <a:defRPr/>
            </a:pPr>
            <a:fld id="{1A71089B-4AA8-461F-98D3-A0883EBFC467}" type="datetime3">
              <a:rPr lang="en-US">
                <a:solidFill>
                  <a:srgbClr val="000000"/>
                </a:solidFill>
              </a:rPr>
              <a:pPr>
                <a:defRPr/>
              </a:pPr>
              <a:t>5 January 2018</a:t>
            </a:fld>
            <a:endParaRPr lang="en-US">
              <a:solidFill>
                <a:srgbClr val="000000"/>
              </a:solidFill>
            </a:endParaRPr>
          </a:p>
        </p:txBody>
      </p:sp>
      <p:sp>
        <p:nvSpPr>
          <p:cNvPr id="6" name="Rectangle 6"/>
          <p:cNvSpPr>
            <a:spLocks noGrp="1" noChangeArrowheads="1"/>
          </p:cNvSpPr>
          <p:nvPr>
            <p:ph type="ftr" sz="quarter" idx="11"/>
          </p:nvPr>
        </p:nvSpPr>
        <p:spPr>
          <a:xfrm>
            <a:off x="3124200" y="6248400"/>
            <a:ext cx="2895600" cy="457200"/>
          </a:xfrm>
        </p:spPr>
        <p:txBody>
          <a:bodyPr/>
          <a:lstStyle>
            <a:lvl1pPr>
              <a:defRPr sz="1400"/>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7"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FFEB84B9-38AF-4720-A8D1-98321C3AA4AF}"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756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fld id="{BC46CC03-AB2B-4E8E-AA49-39DBFBDC7AB0}"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2CBB5D34-4F7D-4AA0-A813-828273713CD2}"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5321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9604971-2D93-4A5E-8445-B186519F76B8}"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65D49D3F-C4C8-4CE0-B0CE-4EC01AB32C12}"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11807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4213" y="1916113"/>
            <a:ext cx="3771900" cy="380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08513" y="1916113"/>
            <a:ext cx="3771900" cy="380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fld id="{B9C068F4-C43B-410A-A0E6-6AE8FDB4F6FD}" type="datetime3">
              <a:rPr lang="en-US">
                <a:solidFill>
                  <a:srgbClr val="000000"/>
                </a:solidFill>
              </a:rPr>
              <a:pPr>
                <a:defRPr/>
              </a:pPr>
              <a:t>5 January 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7" name="Rectangle 6"/>
          <p:cNvSpPr>
            <a:spLocks noGrp="1" noChangeArrowheads="1"/>
          </p:cNvSpPr>
          <p:nvPr>
            <p:ph type="sldNum" sz="quarter" idx="12"/>
          </p:nvPr>
        </p:nvSpPr>
        <p:spPr>
          <a:ln/>
        </p:spPr>
        <p:txBody>
          <a:bodyPr/>
          <a:lstStyle>
            <a:lvl1pPr>
              <a:defRPr/>
            </a:lvl1pPr>
          </a:lstStyle>
          <a:p>
            <a:pPr>
              <a:defRPr/>
            </a:pPr>
            <a:fld id="{03B490D1-5BD8-43A4-A2AF-4B11E199F1F4}"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8764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fld id="{2CB881C3-3886-4790-9668-4717D871B2FE}" type="datetime3">
              <a:rPr lang="en-US">
                <a:solidFill>
                  <a:srgbClr val="000000"/>
                </a:solidFill>
              </a:rPr>
              <a:pPr>
                <a:defRPr/>
              </a:pPr>
              <a:t>5 January 2018</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9" name="Rectangle 6"/>
          <p:cNvSpPr>
            <a:spLocks noGrp="1" noChangeArrowheads="1"/>
          </p:cNvSpPr>
          <p:nvPr>
            <p:ph type="sldNum" sz="quarter" idx="12"/>
          </p:nvPr>
        </p:nvSpPr>
        <p:spPr>
          <a:ln/>
        </p:spPr>
        <p:txBody>
          <a:bodyPr/>
          <a:lstStyle>
            <a:lvl1pPr>
              <a:defRPr/>
            </a:lvl1pPr>
          </a:lstStyle>
          <a:p>
            <a:pPr>
              <a:defRPr/>
            </a:pPr>
            <a:fld id="{629D97D3-2127-41FD-A647-65867B93BEB8}"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973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fld id="{38D52619-26A4-48D7-B93B-0ACECC595C4B}" type="datetime3">
              <a:rPr lang="en-US">
                <a:solidFill>
                  <a:srgbClr val="000000"/>
                </a:solidFill>
              </a:rPr>
              <a:pPr>
                <a:defRPr/>
              </a:pPr>
              <a:t>5 January 2018</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5" name="Rectangle 6"/>
          <p:cNvSpPr>
            <a:spLocks noGrp="1" noChangeArrowheads="1"/>
          </p:cNvSpPr>
          <p:nvPr>
            <p:ph type="sldNum" sz="quarter" idx="12"/>
          </p:nvPr>
        </p:nvSpPr>
        <p:spPr>
          <a:ln/>
        </p:spPr>
        <p:txBody>
          <a:bodyPr/>
          <a:lstStyle>
            <a:lvl1pPr>
              <a:defRPr/>
            </a:lvl1pPr>
          </a:lstStyle>
          <a:p>
            <a:pPr>
              <a:defRPr/>
            </a:pPr>
            <a:fld id="{9DE57AD4-13E8-4D9B-88A0-AA398E9B5426}"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521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05429610-2570-459B-8A3A-B26AE4082A1D}" type="slidenum">
              <a:rPr lang="he-IL"/>
              <a:pPr>
                <a:defRPr/>
              </a:pPr>
              <a:t>‹#›</a:t>
            </a:fld>
            <a:endParaRPr lang="en-US"/>
          </a:p>
        </p:txBody>
      </p:sp>
    </p:spTree>
    <p:extLst>
      <p:ext uri="{BB962C8B-B14F-4D97-AF65-F5344CB8AC3E}">
        <p14:creationId xmlns:p14="http://schemas.microsoft.com/office/powerpoint/2010/main" val="6727365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F84776E-5DE8-49B0-A1E2-4DF47EF7E528}" type="datetime3">
              <a:rPr lang="en-US">
                <a:solidFill>
                  <a:srgbClr val="000000"/>
                </a:solidFill>
              </a:rPr>
              <a:pPr>
                <a:defRPr/>
              </a:pPr>
              <a:t>5 January 2018</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4" name="Rectangle 6"/>
          <p:cNvSpPr>
            <a:spLocks noGrp="1" noChangeArrowheads="1"/>
          </p:cNvSpPr>
          <p:nvPr>
            <p:ph type="sldNum" sz="quarter" idx="12"/>
          </p:nvPr>
        </p:nvSpPr>
        <p:spPr>
          <a:ln/>
        </p:spPr>
        <p:txBody>
          <a:bodyPr/>
          <a:lstStyle>
            <a:lvl1pPr>
              <a:defRPr/>
            </a:lvl1pPr>
          </a:lstStyle>
          <a:p>
            <a:pPr>
              <a:defRPr/>
            </a:pPr>
            <a:fld id="{7372BA3F-A8B3-4771-8D2E-3E5599E92981}"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1842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1B78656-F6C8-45C4-B6AE-83AE37C796F6}" type="datetime3">
              <a:rPr lang="en-US">
                <a:solidFill>
                  <a:srgbClr val="000000"/>
                </a:solidFill>
              </a:rPr>
              <a:pPr>
                <a:defRPr/>
              </a:pPr>
              <a:t>5 January 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7" name="Rectangle 6"/>
          <p:cNvSpPr>
            <a:spLocks noGrp="1" noChangeArrowheads="1"/>
          </p:cNvSpPr>
          <p:nvPr>
            <p:ph type="sldNum" sz="quarter" idx="12"/>
          </p:nvPr>
        </p:nvSpPr>
        <p:spPr>
          <a:ln/>
        </p:spPr>
        <p:txBody>
          <a:bodyPr/>
          <a:lstStyle>
            <a:lvl1pPr>
              <a:defRPr/>
            </a:lvl1pPr>
          </a:lstStyle>
          <a:p>
            <a:pPr>
              <a:defRPr/>
            </a:pPr>
            <a:fld id="{DAFB265D-A494-4075-BDBF-C747A3EC9906}"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4394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700419B-CA72-4AD0-92BB-646F5EA78A3E}" type="datetime3">
              <a:rPr lang="en-US">
                <a:solidFill>
                  <a:srgbClr val="000000"/>
                </a:solidFill>
              </a:rPr>
              <a:pPr>
                <a:defRPr/>
              </a:pPr>
              <a:t>5 January 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7" name="Rectangle 6"/>
          <p:cNvSpPr>
            <a:spLocks noGrp="1" noChangeArrowheads="1"/>
          </p:cNvSpPr>
          <p:nvPr>
            <p:ph type="sldNum" sz="quarter" idx="12"/>
          </p:nvPr>
        </p:nvSpPr>
        <p:spPr>
          <a:ln/>
        </p:spPr>
        <p:txBody>
          <a:bodyPr/>
          <a:lstStyle>
            <a:lvl1pPr>
              <a:defRPr/>
            </a:lvl1pPr>
          </a:lstStyle>
          <a:p>
            <a:pPr>
              <a:defRPr/>
            </a:pPr>
            <a:fld id="{5F4000BB-7168-462A-BDAC-83F0C305B98D}"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2073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fld id="{91F672E1-F898-4C2B-AD0B-C04E22581247}"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954F3498-7254-4B57-9100-82057176B3E6}"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9123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6363" y="44451"/>
            <a:ext cx="1924050" cy="56737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84213" y="44451"/>
            <a:ext cx="561975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fld id="{A5C9EE4B-F22C-4372-A08B-F6F467780FD5}"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F109697B-E1E5-4A19-8988-14F01D926A73}"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5984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1700" y="44452"/>
            <a:ext cx="7270750" cy="900113"/>
          </a:xfrm>
        </p:spPr>
        <p:txBody>
          <a:bodyPr/>
          <a:lstStyle/>
          <a:p>
            <a:r>
              <a:rPr lang="en-US" smtClean="0"/>
              <a:t>Click to edit Master title style</a:t>
            </a:r>
            <a:endParaRPr lang="he-IL"/>
          </a:p>
        </p:txBody>
      </p:sp>
      <p:sp>
        <p:nvSpPr>
          <p:cNvPr id="3" name="Chart Placeholder 2"/>
          <p:cNvSpPr>
            <a:spLocks noGrp="1"/>
          </p:cNvSpPr>
          <p:nvPr>
            <p:ph type="chart" idx="1"/>
          </p:nvPr>
        </p:nvSpPr>
        <p:spPr>
          <a:xfrm>
            <a:off x="684213" y="1916113"/>
            <a:ext cx="7696200" cy="3802062"/>
          </a:xfrm>
        </p:spPr>
        <p:txBody>
          <a:bodyPr/>
          <a:lstStyle/>
          <a:p>
            <a:pPr lvl="0"/>
            <a:endParaRPr lang="he-IL" noProof="0" smtClean="0"/>
          </a:p>
        </p:txBody>
      </p:sp>
      <p:sp>
        <p:nvSpPr>
          <p:cNvPr id="4" name="Rectangle 4"/>
          <p:cNvSpPr>
            <a:spLocks noGrp="1" noChangeArrowheads="1"/>
          </p:cNvSpPr>
          <p:nvPr>
            <p:ph type="dt" sz="half" idx="10"/>
          </p:nvPr>
        </p:nvSpPr>
        <p:spPr>
          <a:ln/>
        </p:spPr>
        <p:txBody>
          <a:bodyPr/>
          <a:lstStyle>
            <a:lvl1pPr>
              <a:defRPr/>
            </a:lvl1pPr>
          </a:lstStyle>
          <a:p>
            <a:pPr>
              <a:defRPr/>
            </a:pPr>
            <a:fld id="{B590B29E-3B7C-48D0-ADBE-BF3F6ED28104}"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8B0F6E24-0F87-4A81-909C-060ADA65642C}"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9963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01700" y="44452"/>
            <a:ext cx="7270750" cy="900113"/>
          </a:xfrm>
        </p:spPr>
        <p:txBody>
          <a:bodyPr/>
          <a:lstStyle/>
          <a:p>
            <a:r>
              <a:rPr lang="en-US" smtClean="0"/>
              <a:t>Click to edit Master title style</a:t>
            </a:r>
            <a:endParaRPr lang="he-IL"/>
          </a:p>
        </p:txBody>
      </p:sp>
      <p:sp>
        <p:nvSpPr>
          <p:cNvPr id="3" name="Table Placeholder 2"/>
          <p:cNvSpPr>
            <a:spLocks noGrp="1"/>
          </p:cNvSpPr>
          <p:nvPr>
            <p:ph type="tbl" idx="1"/>
          </p:nvPr>
        </p:nvSpPr>
        <p:spPr>
          <a:xfrm>
            <a:off x="684213" y="1916113"/>
            <a:ext cx="7696200" cy="3802062"/>
          </a:xfrm>
        </p:spPr>
        <p:txBody>
          <a:bodyPr/>
          <a:lstStyle/>
          <a:p>
            <a:pPr lvl="0"/>
            <a:endParaRPr lang="he-IL" noProof="0" smtClean="0"/>
          </a:p>
        </p:txBody>
      </p:sp>
      <p:sp>
        <p:nvSpPr>
          <p:cNvPr id="4" name="Rectangle 4"/>
          <p:cNvSpPr>
            <a:spLocks noGrp="1" noChangeArrowheads="1"/>
          </p:cNvSpPr>
          <p:nvPr>
            <p:ph type="dt" sz="half" idx="10"/>
          </p:nvPr>
        </p:nvSpPr>
        <p:spPr>
          <a:ln/>
        </p:spPr>
        <p:txBody>
          <a:bodyPr/>
          <a:lstStyle>
            <a:lvl1pPr>
              <a:defRPr/>
            </a:lvl1pPr>
          </a:lstStyle>
          <a:p>
            <a:pPr>
              <a:defRPr/>
            </a:pPr>
            <a:fld id="{D7C9BC94-5A7A-4B99-8237-975C4DB475E3}" type="datetime3">
              <a:rPr lang="en-US">
                <a:solidFill>
                  <a:srgbClr val="000000"/>
                </a:solidFill>
              </a:rPr>
              <a:pPr>
                <a:defRPr/>
              </a:pPr>
              <a:t>5 January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6" name="Rectangle 6"/>
          <p:cNvSpPr>
            <a:spLocks noGrp="1" noChangeArrowheads="1"/>
          </p:cNvSpPr>
          <p:nvPr>
            <p:ph type="sldNum" sz="quarter" idx="12"/>
          </p:nvPr>
        </p:nvSpPr>
        <p:spPr>
          <a:ln/>
        </p:spPr>
        <p:txBody>
          <a:bodyPr/>
          <a:lstStyle>
            <a:lvl1pPr>
              <a:defRPr/>
            </a:lvl1pPr>
          </a:lstStyle>
          <a:p>
            <a:pPr>
              <a:defRPr/>
            </a:pPr>
            <a:fld id="{9E5CA3D2-3156-47BB-A508-6E9E4A292B5E}"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8563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01700" y="44452"/>
            <a:ext cx="7270750" cy="900113"/>
          </a:xfrm>
        </p:spPr>
        <p:txBody>
          <a:bodyPr/>
          <a:lstStyle/>
          <a:p>
            <a:r>
              <a:rPr lang="en-US" smtClean="0"/>
              <a:t>Click to edit Master title style</a:t>
            </a:r>
            <a:endParaRPr lang="he-IL"/>
          </a:p>
        </p:txBody>
      </p:sp>
      <p:sp>
        <p:nvSpPr>
          <p:cNvPr id="3" name="Content Placeholder 2"/>
          <p:cNvSpPr>
            <a:spLocks noGrp="1"/>
          </p:cNvSpPr>
          <p:nvPr>
            <p:ph sz="half" idx="1"/>
          </p:nvPr>
        </p:nvSpPr>
        <p:spPr>
          <a:xfrm>
            <a:off x="684213" y="1916113"/>
            <a:ext cx="3771900" cy="3802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608513" y="1916113"/>
            <a:ext cx="3771900" cy="3802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fld id="{293427BA-AFDB-4030-B00B-D13265AE8B64}" type="datetime3">
              <a:rPr lang="en-US">
                <a:solidFill>
                  <a:srgbClr val="000000"/>
                </a:solidFill>
              </a:rPr>
              <a:pPr>
                <a:defRPr/>
              </a:pPr>
              <a:t>5 January 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7" name="Rectangle 6"/>
          <p:cNvSpPr>
            <a:spLocks noGrp="1" noChangeArrowheads="1"/>
          </p:cNvSpPr>
          <p:nvPr>
            <p:ph type="sldNum" sz="quarter" idx="12"/>
          </p:nvPr>
        </p:nvSpPr>
        <p:spPr>
          <a:ln/>
        </p:spPr>
        <p:txBody>
          <a:bodyPr/>
          <a:lstStyle>
            <a:lvl1pPr>
              <a:defRPr/>
            </a:lvl1pPr>
          </a:lstStyle>
          <a:p>
            <a:pPr>
              <a:defRPr/>
            </a:pPr>
            <a:fld id="{89AC47CB-6649-4532-A50A-044B9B3F20FE}"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48593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E8FBBF2-913C-4C08-BBB7-6D7D6260625A}" type="datetimeFigureOut">
              <a:rPr lang="he-IL"/>
              <a:pPr>
                <a:defRPr/>
              </a:pPr>
              <a:t>י"ח/טבת/תשע"ח</a:t>
            </a:fld>
            <a:endParaRPr lang="he-IL"/>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he-IL"/>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B05F2AA5-F373-4CF0-8314-50DA9FD45E26}" type="slidenum">
              <a:rPr lang="he-IL"/>
              <a:pPr>
                <a:defRPr/>
              </a:pPr>
              <a:t>‹#›</a:t>
            </a:fld>
            <a:endParaRPr lang="he-IL"/>
          </a:p>
        </p:txBody>
      </p:sp>
    </p:spTree>
    <p:extLst>
      <p:ext uri="{BB962C8B-B14F-4D97-AF65-F5344CB8AC3E}">
        <p14:creationId xmlns:p14="http://schemas.microsoft.com/office/powerpoint/2010/main" val="36183090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E8FBBF2-913C-4C08-BBB7-6D7D6260625A}" type="datetimeFigureOut">
              <a:rPr lang="he-IL"/>
              <a:pPr>
                <a:defRPr/>
              </a:pPr>
              <a:t>י"ח/טבת/תשע"ח</a:t>
            </a:fld>
            <a:endParaRPr lang="he-IL"/>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he-IL"/>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91B8D0FD-4C6A-40A2-9208-36E41DE55C59}" type="slidenum">
              <a:rPr lang="he-IL"/>
              <a:pPr>
                <a:defRPr/>
              </a:pPr>
              <a:t>‹#›</a:t>
            </a:fld>
            <a:endParaRPr lang="he-IL"/>
          </a:p>
        </p:txBody>
      </p:sp>
    </p:spTree>
    <p:extLst>
      <p:ext uri="{BB962C8B-B14F-4D97-AF65-F5344CB8AC3E}">
        <p14:creationId xmlns:p14="http://schemas.microsoft.com/office/powerpoint/2010/main" val="121299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1587"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ctrTitle"/>
          </p:nvPr>
        </p:nvSpPr>
        <p:spPr>
          <a:xfrm rot="19140000">
            <a:off x="817113"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7"/>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a:xfrm rot="19140000">
            <a:off x="201613" y="5870577"/>
            <a:ext cx="2176462" cy="201613"/>
          </a:xfrm>
          <a:prstGeom prst="rect">
            <a:avLst/>
          </a:prstGeom>
        </p:spPr>
        <p:txBody>
          <a:bodyPr/>
          <a:lstStyle>
            <a:lvl1pPr>
              <a:defRPr>
                <a:latin typeface="Arial" pitchFamily="34" charset="0"/>
                <a:cs typeface="Arial" pitchFamily="34" charset="0"/>
              </a:defRPr>
            </a:lvl1pPr>
          </a:lstStyle>
          <a:p>
            <a:pPr>
              <a:defRPr/>
            </a:pPr>
            <a:endParaRPr lang="en-US">
              <a:solidFill>
                <a:prstClr val="black"/>
              </a:solidFill>
            </a:endParaRPr>
          </a:p>
        </p:txBody>
      </p:sp>
      <p:sp>
        <p:nvSpPr>
          <p:cNvPr id="7" name="Footer Placeholder 4"/>
          <p:cNvSpPr>
            <a:spLocks noGrp="1"/>
          </p:cNvSpPr>
          <p:nvPr>
            <p:ph type="ftr" sz="quarter" idx="11"/>
          </p:nvPr>
        </p:nvSpPr>
        <p:spPr>
          <a:xfrm>
            <a:off x="3517900" y="6284915"/>
            <a:ext cx="4724400" cy="274637"/>
          </a:xfrm>
          <a:prstGeom prst="rect">
            <a:avLst/>
          </a:prstGeom>
        </p:spPr>
        <p:txBody>
          <a:bodyPr/>
          <a:lstStyle>
            <a:lvl1pPr>
              <a:defRPr>
                <a:latin typeface="Arial" pitchFamily="34" charset="0"/>
                <a:cs typeface="Arial" pitchFamily="34" charset="0"/>
              </a:defRPr>
            </a:lvl1pPr>
          </a:lstStyle>
          <a:p>
            <a:pPr>
              <a:defRPr/>
            </a:pPr>
            <a:endParaRPr lang="en-US">
              <a:solidFill>
                <a:prstClr val="black"/>
              </a:solidFill>
            </a:endParaRPr>
          </a:p>
        </p:txBody>
      </p:sp>
      <p:sp>
        <p:nvSpPr>
          <p:cNvPr id="8" name="Slide Number Placeholder 5"/>
          <p:cNvSpPr>
            <a:spLocks noGrp="1"/>
          </p:cNvSpPr>
          <p:nvPr>
            <p:ph type="sldNum" sz="quarter" idx="12"/>
          </p:nvPr>
        </p:nvSpPr>
        <p:spPr/>
        <p:txBody>
          <a:bodyPr/>
          <a:lstStyle>
            <a:lvl1pPr>
              <a:defRPr/>
            </a:lvl1pPr>
          </a:lstStyle>
          <a:p>
            <a:pPr>
              <a:defRPr/>
            </a:pPr>
            <a:fld id="{0A77E4A0-CE31-4F73-8C2C-C3D6EDD1AA8F}" type="slidenum">
              <a:rPr lang="he-IL"/>
              <a:pPr>
                <a:defRPr/>
              </a:pPr>
              <a:t>‹#›</a:t>
            </a:fld>
            <a:endParaRPr lang="en-US"/>
          </a:p>
        </p:txBody>
      </p:sp>
    </p:spTree>
    <p:extLst>
      <p:ext uri="{BB962C8B-B14F-4D97-AF65-F5344CB8AC3E}">
        <p14:creationId xmlns:p14="http://schemas.microsoft.com/office/powerpoint/2010/main" val="23186421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E8FBBF2-913C-4C08-BBB7-6D7D6260625A}" type="datetimeFigureOut">
              <a:rPr lang="he-IL"/>
              <a:pPr>
                <a:defRPr/>
              </a:pPr>
              <a:t>י"ח/טבת/תשע"ח</a:t>
            </a:fld>
            <a:endParaRPr lang="he-IL"/>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he-IL"/>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1292F9B6-5A71-4D61-980A-E6B2C5A2768A}" type="slidenum">
              <a:rPr lang="he-IL"/>
              <a:pPr>
                <a:defRPr/>
              </a:pPr>
              <a:t>‹#›</a:t>
            </a:fld>
            <a:endParaRPr lang="he-IL"/>
          </a:p>
        </p:txBody>
      </p:sp>
    </p:spTree>
    <p:extLst>
      <p:ext uri="{BB962C8B-B14F-4D97-AF65-F5344CB8AC3E}">
        <p14:creationId xmlns:p14="http://schemas.microsoft.com/office/powerpoint/2010/main" val="22634884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E8FBBF2-913C-4C08-BBB7-6D7D6260625A}" type="datetimeFigureOut">
              <a:rPr lang="he-IL"/>
              <a:pPr>
                <a:defRPr/>
              </a:pPr>
              <a:t>י"ח/טבת/תשע"ח</a:t>
            </a:fld>
            <a:endParaRPr lang="he-IL"/>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he-IL"/>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E0D2642C-5622-44A4-9D0C-063F5EB574CE}" type="slidenum">
              <a:rPr lang="he-IL"/>
              <a:pPr>
                <a:defRPr/>
              </a:pPr>
              <a:t>‹#›</a:t>
            </a:fld>
            <a:endParaRPr lang="he-IL"/>
          </a:p>
        </p:txBody>
      </p:sp>
    </p:spTree>
    <p:extLst>
      <p:ext uri="{BB962C8B-B14F-4D97-AF65-F5344CB8AC3E}">
        <p14:creationId xmlns:p14="http://schemas.microsoft.com/office/powerpoint/2010/main" val="2540898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E8FBBF2-913C-4C08-BBB7-6D7D6260625A}" type="datetimeFigureOut">
              <a:rPr lang="he-IL"/>
              <a:pPr>
                <a:defRPr/>
              </a:pPr>
              <a:t>י"ח/טבת/תשע"ח</a:t>
            </a:fld>
            <a:endParaRPr lang="he-IL"/>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he-IL"/>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pPr>
              <a:defRPr/>
            </a:pPr>
            <a:fld id="{78669022-76D9-436F-8C35-B23038145957}" type="slidenum">
              <a:rPr lang="he-IL"/>
              <a:pPr>
                <a:defRPr/>
              </a:pPr>
              <a:t>‹#›</a:t>
            </a:fld>
            <a:endParaRPr lang="he-IL"/>
          </a:p>
        </p:txBody>
      </p:sp>
    </p:spTree>
    <p:extLst>
      <p:ext uri="{BB962C8B-B14F-4D97-AF65-F5344CB8AC3E}">
        <p14:creationId xmlns:p14="http://schemas.microsoft.com/office/powerpoint/2010/main" val="4876186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E8FBBF2-913C-4C08-BBB7-6D7D6260625A}" type="datetimeFigureOut">
              <a:rPr lang="he-IL"/>
              <a:pPr>
                <a:defRPr/>
              </a:pPr>
              <a:t>י"ח/טבת/תשע"ח</a:t>
            </a:fld>
            <a:endParaRPr lang="he-IL"/>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he-IL"/>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pPr>
              <a:defRPr/>
            </a:pPr>
            <a:fld id="{F4DABD29-DBC9-4FD7-9529-C663781C12CA}" type="slidenum">
              <a:rPr lang="he-IL"/>
              <a:pPr>
                <a:defRPr/>
              </a:pPr>
              <a:t>‹#›</a:t>
            </a:fld>
            <a:endParaRPr lang="he-IL"/>
          </a:p>
        </p:txBody>
      </p:sp>
    </p:spTree>
    <p:extLst>
      <p:ext uri="{BB962C8B-B14F-4D97-AF65-F5344CB8AC3E}">
        <p14:creationId xmlns:p14="http://schemas.microsoft.com/office/powerpoint/2010/main" val="3729922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E8FBBF2-913C-4C08-BBB7-6D7D6260625A}" type="datetimeFigureOut">
              <a:rPr lang="he-IL"/>
              <a:pPr>
                <a:defRPr/>
              </a:pPr>
              <a:t>י"ח/טבת/תשע"ח</a:t>
            </a:fld>
            <a:endParaRPr lang="he-IL"/>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he-IL"/>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pPr>
              <a:defRPr/>
            </a:pPr>
            <a:fld id="{DA0D83C5-97FE-4515-95D2-4D7220FD19ED}" type="slidenum">
              <a:rPr lang="he-IL"/>
              <a:pPr>
                <a:defRPr/>
              </a:pPr>
              <a:t>‹#›</a:t>
            </a:fld>
            <a:endParaRPr lang="he-IL"/>
          </a:p>
        </p:txBody>
      </p:sp>
    </p:spTree>
    <p:extLst>
      <p:ext uri="{BB962C8B-B14F-4D97-AF65-F5344CB8AC3E}">
        <p14:creationId xmlns:p14="http://schemas.microsoft.com/office/powerpoint/2010/main" val="60209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E8FBBF2-913C-4C08-BBB7-6D7D6260625A}" type="datetimeFigureOut">
              <a:rPr lang="he-IL"/>
              <a:pPr>
                <a:defRPr/>
              </a:pPr>
              <a:t>י"ח/טבת/תשע"ח</a:t>
            </a:fld>
            <a:endParaRPr lang="he-IL"/>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he-IL"/>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75D9C14F-4064-4DA5-85DB-4DD4A705622E}" type="slidenum">
              <a:rPr lang="he-IL"/>
              <a:pPr>
                <a:defRPr/>
              </a:pPr>
              <a:t>‹#›</a:t>
            </a:fld>
            <a:endParaRPr lang="he-IL"/>
          </a:p>
        </p:txBody>
      </p:sp>
    </p:spTree>
    <p:extLst>
      <p:ext uri="{BB962C8B-B14F-4D97-AF65-F5344CB8AC3E}">
        <p14:creationId xmlns:p14="http://schemas.microsoft.com/office/powerpoint/2010/main" val="14904160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E8FBBF2-913C-4C08-BBB7-6D7D6260625A}" type="datetimeFigureOut">
              <a:rPr lang="he-IL"/>
              <a:pPr>
                <a:defRPr/>
              </a:pPr>
              <a:t>י"ח/טבת/תשע"ח</a:t>
            </a:fld>
            <a:endParaRPr lang="he-IL"/>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he-IL"/>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09E0420F-FAA1-4D30-A6A0-EF5979190770}" type="slidenum">
              <a:rPr lang="he-IL"/>
              <a:pPr>
                <a:defRPr/>
              </a:pPr>
              <a:t>‹#›</a:t>
            </a:fld>
            <a:endParaRPr lang="he-IL"/>
          </a:p>
        </p:txBody>
      </p:sp>
    </p:spTree>
    <p:extLst>
      <p:ext uri="{BB962C8B-B14F-4D97-AF65-F5344CB8AC3E}">
        <p14:creationId xmlns:p14="http://schemas.microsoft.com/office/powerpoint/2010/main" val="20895413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E8FBBF2-913C-4C08-BBB7-6D7D6260625A}" type="datetimeFigureOut">
              <a:rPr lang="he-IL"/>
              <a:pPr>
                <a:defRPr/>
              </a:pPr>
              <a:t>י"ח/טבת/תשע"ח</a:t>
            </a:fld>
            <a:endParaRPr lang="he-IL"/>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he-IL"/>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6525BE5E-AFEC-495C-9A41-607AA59DAE81}" type="slidenum">
              <a:rPr lang="he-IL"/>
              <a:pPr>
                <a:defRPr/>
              </a:pPr>
              <a:t>‹#›</a:t>
            </a:fld>
            <a:endParaRPr lang="he-IL"/>
          </a:p>
        </p:txBody>
      </p:sp>
    </p:spTree>
    <p:extLst>
      <p:ext uri="{BB962C8B-B14F-4D97-AF65-F5344CB8AC3E}">
        <p14:creationId xmlns:p14="http://schemas.microsoft.com/office/powerpoint/2010/main" val="22209667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E8FBBF2-913C-4C08-BBB7-6D7D6260625A}" type="datetimeFigureOut">
              <a:rPr lang="he-IL"/>
              <a:pPr>
                <a:defRPr/>
              </a:pPr>
              <a:t>י"ח/טבת/תשע"ח</a:t>
            </a:fld>
            <a:endParaRPr lang="he-IL"/>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he-IL"/>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DBBC69B1-297C-4261-9AD8-A25BCA6A0641}" type="slidenum">
              <a:rPr lang="he-IL"/>
              <a:pPr>
                <a:defRPr/>
              </a:pPr>
              <a:t>‹#›</a:t>
            </a:fld>
            <a:endParaRPr lang="he-IL"/>
          </a:p>
        </p:txBody>
      </p:sp>
    </p:spTree>
    <p:extLst>
      <p:ext uri="{BB962C8B-B14F-4D97-AF65-F5344CB8AC3E}">
        <p14:creationId xmlns:p14="http://schemas.microsoft.com/office/powerpoint/2010/main" val="23018721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fld id="{C2A3BC80-4816-4AF3-B009-6D6D43CAA98F}" type="datetime3">
              <a:rPr lang="he-IL"/>
              <a:pPr>
                <a:defRPr/>
              </a:pPr>
              <a:t>י"ח טבת תשע"ח</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גלזר וברמלי-גרינברג: "מדידת איכות במערכת הבריאות</a:t>
            </a:r>
            <a:r>
              <a:rPr lang="en-US"/>
              <a:t>"</a:t>
            </a:r>
          </a:p>
        </p:txBody>
      </p:sp>
      <p:sp>
        <p:nvSpPr>
          <p:cNvPr id="6" name="Rectangle 6"/>
          <p:cNvSpPr>
            <a:spLocks noGrp="1" noChangeArrowheads="1"/>
          </p:cNvSpPr>
          <p:nvPr>
            <p:ph type="sldNum" sz="quarter" idx="12"/>
          </p:nvPr>
        </p:nvSpPr>
        <p:spPr>
          <a:ln/>
        </p:spPr>
        <p:txBody>
          <a:bodyPr/>
          <a:lstStyle>
            <a:lvl1pPr>
              <a:defRPr/>
            </a:lvl1pPr>
          </a:lstStyle>
          <a:p>
            <a:fld id="{84BEF53C-1EE1-4477-94EA-5AA98F8B6292}" type="slidenum">
              <a:rPr lang="he-IL" altLang="en-US"/>
              <a:pPr/>
              <a:t>‹#›</a:t>
            </a:fld>
            <a:endParaRPr lang="en-US" altLang="en-US"/>
          </a:p>
        </p:txBody>
      </p:sp>
    </p:spTree>
    <p:extLst>
      <p:ext uri="{BB962C8B-B14F-4D97-AF65-F5344CB8AC3E}">
        <p14:creationId xmlns:p14="http://schemas.microsoft.com/office/powerpoint/2010/main" val="269456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953C99E2-8A98-4C92-8E2A-5AF70C52F1DE}" type="slidenum">
              <a:rPr lang="he-IL"/>
              <a:pPr>
                <a:defRPr/>
              </a:pPr>
              <a:t>‹#›</a:t>
            </a:fld>
            <a:endParaRPr lang="en-US"/>
          </a:p>
        </p:txBody>
      </p:sp>
    </p:spTree>
    <p:extLst>
      <p:ext uri="{BB962C8B-B14F-4D97-AF65-F5344CB8AC3E}">
        <p14:creationId xmlns:p14="http://schemas.microsoft.com/office/powerpoint/2010/main" val="22644108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fld id="{80F11145-CB35-4A8B-99AD-C9954A387A02}" type="datetime3">
              <a:rPr lang="he-IL"/>
              <a:pPr>
                <a:defRPr/>
              </a:pPr>
              <a:t>י"ח טבת תשע"ח</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גלזר וברמלי-גרינברג: "מדידת איכות במערכת הבריאות</a:t>
            </a:r>
            <a:r>
              <a:rPr lang="en-US"/>
              <a:t>"</a:t>
            </a:r>
          </a:p>
        </p:txBody>
      </p:sp>
      <p:sp>
        <p:nvSpPr>
          <p:cNvPr id="6" name="Rectangle 6"/>
          <p:cNvSpPr>
            <a:spLocks noGrp="1" noChangeArrowheads="1"/>
          </p:cNvSpPr>
          <p:nvPr>
            <p:ph type="sldNum" sz="quarter" idx="12"/>
          </p:nvPr>
        </p:nvSpPr>
        <p:spPr>
          <a:ln/>
        </p:spPr>
        <p:txBody>
          <a:bodyPr/>
          <a:lstStyle>
            <a:lvl1pPr>
              <a:defRPr/>
            </a:lvl1pPr>
          </a:lstStyle>
          <a:p>
            <a:fld id="{0309C530-94C7-4C9A-9A42-E36B9BF27EDB}" type="slidenum">
              <a:rPr lang="he-IL" altLang="en-US"/>
              <a:pPr/>
              <a:t>‹#›</a:t>
            </a:fld>
            <a:endParaRPr lang="en-US" altLang="en-US"/>
          </a:p>
        </p:txBody>
      </p:sp>
    </p:spTree>
    <p:extLst>
      <p:ext uri="{BB962C8B-B14F-4D97-AF65-F5344CB8AC3E}">
        <p14:creationId xmlns:p14="http://schemas.microsoft.com/office/powerpoint/2010/main" val="2435795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7758434-3225-4B24-AE89-503FAA79F4A0}" type="datetime3">
              <a:rPr lang="he-IL"/>
              <a:pPr>
                <a:defRPr/>
              </a:pPr>
              <a:t>י"ח טבת תשע"ח</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גלזר וברמלי-גרינברג: "מדידת איכות במערכת הבריאות</a:t>
            </a:r>
            <a:r>
              <a:rPr lang="en-US"/>
              <a:t>"</a:t>
            </a:r>
          </a:p>
        </p:txBody>
      </p:sp>
      <p:sp>
        <p:nvSpPr>
          <p:cNvPr id="6" name="Rectangle 6"/>
          <p:cNvSpPr>
            <a:spLocks noGrp="1" noChangeArrowheads="1"/>
          </p:cNvSpPr>
          <p:nvPr>
            <p:ph type="sldNum" sz="quarter" idx="12"/>
          </p:nvPr>
        </p:nvSpPr>
        <p:spPr>
          <a:ln/>
        </p:spPr>
        <p:txBody>
          <a:bodyPr/>
          <a:lstStyle>
            <a:lvl1pPr>
              <a:defRPr/>
            </a:lvl1pPr>
          </a:lstStyle>
          <a:p>
            <a:fld id="{BF7C9E68-90CE-426D-AE34-C2517A1A7162}" type="slidenum">
              <a:rPr lang="he-IL" altLang="en-US"/>
              <a:pPr/>
              <a:t>‹#›</a:t>
            </a:fld>
            <a:endParaRPr lang="en-US" altLang="en-US"/>
          </a:p>
        </p:txBody>
      </p:sp>
    </p:spTree>
    <p:extLst>
      <p:ext uri="{BB962C8B-B14F-4D97-AF65-F5344CB8AC3E}">
        <p14:creationId xmlns:p14="http://schemas.microsoft.com/office/powerpoint/2010/main" val="1964654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fld id="{894CD072-FB27-4F53-8870-1B2668D6887E}" type="datetime3">
              <a:rPr lang="he-IL"/>
              <a:pPr>
                <a:defRPr/>
              </a:pPr>
              <a:t>י"ח טבת תשע"ח</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he-IL"/>
              <a:t>גלזר וברמלי-גרינברג: "מדידת איכות במערכת הבריאות</a:t>
            </a:r>
            <a:r>
              <a:rPr lang="en-US"/>
              <a:t>"</a:t>
            </a:r>
          </a:p>
        </p:txBody>
      </p:sp>
      <p:sp>
        <p:nvSpPr>
          <p:cNvPr id="7" name="Rectangle 6"/>
          <p:cNvSpPr>
            <a:spLocks noGrp="1" noChangeArrowheads="1"/>
          </p:cNvSpPr>
          <p:nvPr>
            <p:ph type="sldNum" sz="quarter" idx="12"/>
          </p:nvPr>
        </p:nvSpPr>
        <p:spPr>
          <a:ln/>
        </p:spPr>
        <p:txBody>
          <a:bodyPr/>
          <a:lstStyle>
            <a:lvl1pPr>
              <a:defRPr/>
            </a:lvl1pPr>
          </a:lstStyle>
          <a:p>
            <a:fld id="{47B74C9B-817A-4885-B5AD-414BBA68C3E0}" type="slidenum">
              <a:rPr lang="he-IL" altLang="en-US"/>
              <a:pPr/>
              <a:t>‹#›</a:t>
            </a:fld>
            <a:endParaRPr lang="en-US" altLang="en-US"/>
          </a:p>
        </p:txBody>
      </p:sp>
    </p:spTree>
    <p:extLst>
      <p:ext uri="{BB962C8B-B14F-4D97-AF65-F5344CB8AC3E}">
        <p14:creationId xmlns:p14="http://schemas.microsoft.com/office/powerpoint/2010/main" val="30522074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fld id="{C48777B7-5D9B-43E9-A2DF-EF7079BA52BF}" type="datetime3">
              <a:rPr lang="he-IL"/>
              <a:pPr>
                <a:defRPr/>
              </a:pPr>
              <a:t>י"ח טבת תשע"ח</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he-IL"/>
              <a:t>גלזר וברמלי-גרינברג: "מדידת איכות במערכת הבריאות</a:t>
            </a:r>
            <a:r>
              <a:rPr lang="en-US"/>
              <a:t>"</a:t>
            </a:r>
          </a:p>
        </p:txBody>
      </p:sp>
      <p:sp>
        <p:nvSpPr>
          <p:cNvPr id="9" name="Rectangle 6"/>
          <p:cNvSpPr>
            <a:spLocks noGrp="1" noChangeArrowheads="1"/>
          </p:cNvSpPr>
          <p:nvPr>
            <p:ph type="sldNum" sz="quarter" idx="12"/>
          </p:nvPr>
        </p:nvSpPr>
        <p:spPr>
          <a:ln/>
        </p:spPr>
        <p:txBody>
          <a:bodyPr/>
          <a:lstStyle>
            <a:lvl1pPr>
              <a:defRPr/>
            </a:lvl1pPr>
          </a:lstStyle>
          <a:p>
            <a:fld id="{AD132F98-1C8B-4390-AF1F-A615E1FD4C88}" type="slidenum">
              <a:rPr lang="he-IL" altLang="en-US"/>
              <a:pPr/>
              <a:t>‹#›</a:t>
            </a:fld>
            <a:endParaRPr lang="en-US" altLang="en-US"/>
          </a:p>
        </p:txBody>
      </p:sp>
    </p:spTree>
    <p:extLst>
      <p:ext uri="{BB962C8B-B14F-4D97-AF65-F5344CB8AC3E}">
        <p14:creationId xmlns:p14="http://schemas.microsoft.com/office/powerpoint/2010/main" val="15727703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fld id="{58A98743-08C6-4254-8794-8BAB8C0EBFE4}" type="datetime3">
              <a:rPr lang="he-IL"/>
              <a:pPr>
                <a:defRPr/>
              </a:pPr>
              <a:t>י"ח טבת תשע"ח</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he-IL"/>
              <a:t>גלזר וברמלי-גרינברג: "מדידת איכות במערכת הבריאות</a:t>
            </a:r>
            <a:r>
              <a:rPr lang="en-US"/>
              <a:t>"</a:t>
            </a:r>
          </a:p>
        </p:txBody>
      </p:sp>
      <p:sp>
        <p:nvSpPr>
          <p:cNvPr id="5" name="Rectangle 6"/>
          <p:cNvSpPr>
            <a:spLocks noGrp="1" noChangeArrowheads="1"/>
          </p:cNvSpPr>
          <p:nvPr>
            <p:ph type="sldNum" sz="quarter" idx="12"/>
          </p:nvPr>
        </p:nvSpPr>
        <p:spPr>
          <a:ln/>
        </p:spPr>
        <p:txBody>
          <a:bodyPr/>
          <a:lstStyle>
            <a:lvl1pPr>
              <a:defRPr/>
            </a:lvl1pPr>
          </a:lstStyle>
          <a:p>
            <a:fld id="{6125CF6D-8AFD-4589-8690-7671DEFCCC24}" type="slidenum">
              <a:rPr lang="he-IL" altLang="en-US"/>
              <a:pPr/>
              <a:t>‹#›</a:t>
            </a:fld>
            <a:endParaRPr lang="en-US" altLang="en-US"/>
          </a:p>
        </p:txBody>
      </p:sp>
    </p:spTree>
    <p:extLst>
      <p:ext uri="{BB962C8B-B14F-4D97-AF65-F5344CB8AC3E}">
        <p14:creationId xmlns:p14="http://schemas.microsoft.com/office/powerpoint/2010/main" val="2004859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3C7810C-D1DA-402D-B692-8E76AA3B3412}" type="datetime3">
              <a:rPr lang="he-IL"/>
              <a:pPr>
                <a:defRPr/>
              </a:pPr>
              <a:t>י"ח טבת תשע"ח</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he-IL"/>
              <a:t>גלזר וברמלי-גרינברג: "מדידת איכות במערכת הבריאות</a:t>
            </a:r>
            <a:r>
              <a:rPr lang="en-US"/>
              <a:t>"</a:t>
            </a:r>
          </a:p>
        </p:txBody>
      </p:sp>
      <p:sp>
        <p:nvSpPr>
          <p:cNvPr id="4" name="Rectangle 6"/>
          <p:cNvSpPr>
            <a:spLocks noGrp="1" noChangeArrowheads="1"/>
          </p:cNvSpPr>
          <p:nvPr>
            <p:ph type="sldNum" sz="quarter" idx="12"/>
          </p:nvPr>
        </p:nvSpPr>
        <p:spPr>
          <a:ln/>
        </p:spPr>
        <p:txBody>
          <a:bodyPr/>
          <a:lstStyle>
            <a:lvl1pPr>
              <a:defRPr/>
            </a:lvl1pPr>
          </a:lstStyle>
          <a:p>
            <a:fld id="{950DEECD-4C36-43AC-9377-71C2A29C1F26}" type="slidenum">
              <a:rPr lang="he-IL" altLang="en-US"/>
              <a:pPr/>
              <a:t>‹#›</a:t>
            </a:fld>
            <a:endParaRPr lang="en-US" altLang="en-US"/>
          </a:p>
        </p:txBody>
      </p:sp>
    </p:spTree>
    <p:extLst>
      <p:ext uri="{BB962C8B-B14F-4D97-AF65-F5344CB8AC3E}">
        <p14:creationId xmlns:p14="http://schemas.microsoft.com/office/powerpoint/2010/main" val="18077194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22BB99-33D4-41D6-BCC4-DE583786DCBF}" type="datetime3">
              <a:rPr lang="he-IL"/>
              <a:pPr>
                <a:defRPr/>
              </a:pPr>
              <a:t>י"ח טבת תשע"ח</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he-IL"/>
              <a:t>גלזר וברמלי-גרינברג: "מדידת איכות במערכת הבריאות</a:t>
            </a:r>
            <a:r>
              <a:rPr lang="en-US"/>
              <a:t>"</a:t>
            </a:r>
          </a:p>
        </p:txBody>
      </p:sp>
      <p:sp>
        <p:nvSpPr>
          <p:cNvPr id="7" name="Rectangle 6"/>
          <p:cNvSpPr>
            <a:spLocks noGrp="1" noChangeArrowheads="1"/>
          </p:cNvSpPr>
          <p:nvPr>
            <p:ph type="sldNum" sz="quarter" idx="12"/>
          </p:nvPr>
        </p:nvSpPr>
        <p:spPr>
          <a:ln/>
        </p:spPr>
        <p:txBody>
          <a:bodyPr/>
          <a:lstStyle>
            <a:lvl1pPr>
              <a:defRPr/>
            </a:lvl1pPr>
          </a:lstStyle>
          <a:p>
            <a:fld id="{3C072FC9-7D96-4516-B155-29F66A8238B5}" type="slidenum">
              <a:rPr lang="he-IL" altLang="en-US"/>
              <a:pPr/>
              <a:t>‹#›</a:t>
            </a:fld>
            <a:endParaRPr lang="en-US" altLang="en-US"/>
          </a:p>
        </p:txBody>
      </p:sp>
    </p:spTree>
    <p:extLst>
      <p:ext uri="{BB962C8B-B14F-4D97-AF65-F5344CB8AC3E}">
        <p14:creationId xmlns:p14="http://schemas.microsoft.com/office/powerpoint/2010/main" val="215468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BC42607-729D-449D-8C2F-53967AAA8E7C}" type="datetime3">
              <a:rPr lang="he-IL"/>
              <a:pPr>
                <a:defRPr/>
              </a:pPr>
              <a:t>י"ח טבת תשע"ח</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he-IL"/>
              <a:t>גלזר וברמלי-גרינברג: "מדידת איכות במערכת הבריאות</a:t>
            </a:r>
            <a:r>
              <a:rPr lang="en-US"/>
              <a:t>"</a:t>
            </a:r>
          </a:p>
        </p:txBody>
      </p:sp>
      <p:sp>
        <p:nvSpPr>
          <p:cNvPr id="7" name="Rectangle 6"/>
          <p:cNvSpPr>
            <a:spLocks noGrp="1" noChangeArrowheads="1"/>
          </p:cNvSpPr>
          <p:nvPr>
            <p:ph type="sldNum" sz="quarter" idx="12"/>
          </p:nvPr>
        </p:nvSpPr>
        <p:spPr>
          <a:ln/>
        </p:spPr>
        <p:txBody>
          <a:bodyPr/>
          <a:lstStyle>
            <a:lvl1pPr>
              <a:defRPr/>
            </a:lvl1pPr>
          </a:lstStyle>
          <a:p>
            <a:fld id="{F42E0893-4900-4EF8-9CD8-742F51736FCA}" type="slidenum">
              <a:rPr lang="he-IL" altLang="en-US"/>
              <a:pPr/>
              <a:t>‹#›</a:t>
            </a:fld>
            <a:endParaRPr lang="en-US" altLang="en-US"/>
          </a:p>
        </p:txBody>
      </p:sp>
    </p:spTree>
    <p:extLst>
      <p:ext uri="{BB962C8B-B14F-4D97-AF65-F5344CB8AC3E}">
        <p14:creationId xmlns:p14="http://schemas.microsoft.com/office/powerpoint/2010/main" val="22473449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fld id="{42214BFC-37E4-485E-B00B-F457411A100C}" type="datetime3">
              <a:rPr lang="he-IL"/>
              <a:pPr>
                <a:defRPr/>
              </a:pPr>
              <a:t>י"ח טבת תשע"ח</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גלזר וברמלי-גרינברג: "מדידת איכות במערכת הבריאות</a:t>
            </a:r>
            <a:r>
              <a:rPr lang="en-US"/>
              <a:t>"</a:t>
            </a:r>
          </a:p>
        </p:txBody>
      </p:sp>
      <p:sp>
        <p:nvSpPr>
          <p:cNvPr id="6" name="Rectangle 6"/>
          <p:cNvSpPr>
            <a:spLocks noGrp="1" noChangeArrowheads="1"/>
          </p:cNvSpPr>
          <p:nvPr>
            <p:ph type="sldNum" sz="quarter" idx="12"/>
          </p:nvPr>
        </p:nvSpPr>
        <p:spPr>
          <a:ln/>
        </p:spPr>
        <p:txBody>
          <a:bodyPr/>
          <a:lstStyle>
            <a:lvl1pPr>
              <a:defRPr/>
            </a:lvl1pPr>
          </a:lstStyle>
          <a:p>
            <a:fld id="{30285766-78D9-43ED-B254-4E6C3D84B0CC}" type="slidenum">
              <a:rPr lang="he-IL" altLang="en-US"/>
              <a:pPr/>
              <a:t>‹#›</a:t>
            </a:fld>
            <a:endParaRPr lang="en-US" altLang="en-US"/>
          </a:p>
        </p:txBody>
      </p:sp>
    </p:spTree>
    <p:extLst>
      <p:ext uri="{BB962C8B-B14F-4D97-AF65-F5344CB8AC3E}">
        <p14:creationId xmlns:p14="http://schemas.microsoft.com/office/powerpoint/2010/main" val="24506819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fld id="{F1731C64-594C-4DD0-B207-FF5FD4623E56}" type="datetime3">
              <a:rPr lang="he-IL"/>
              <a:pPr>
                <a:defRPr/>
              </a:pPr>
              <a:t>י"ח טבת תשע"ח</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גלזר וברמלי-גרינברג: "מדידת איכות במערכת הבריאות</a:t>
            </a:r>
            <a:r>
              <a:rPr lang="en-US"/>
              <a:t>"</a:t>
            </a:r>
          </a:p>
        </p:txBody>
      </p:sp>
      <p:sp>
        <p:nvSpPr>
          <p:cNvPr id="6" name="Rectangle 6"/>
          <p:cNvSpPr>
            <a:spLocks noGrp="1" noChangeArrowheads="1"/>
          </p:cNvSpPr>
          <p:nvPr>
            <p:ph type="sldNum" sz="quarter" idx="12"/>
          </p:nvPr>
        </p:nvSpPr>
        <p:spPr>
          <a:ln/>
        </p:spPr>
        <p:txBody>
          <a:bodyPr/>
          <a:lstStyle>
            <a:lvl1pPr>
              <a:defRPr/>
            </a:lvl1pPr>
          </a:lstStyle>
          <a:p>
            <a:fld id="{358EB9FA-A6FF-43D5-BF51-9DF4F24C482E}" type="slidenum">
              <a:rPr lang="he-IL" altLang="en-US"/>
              <a:pPr/>
              <a:t>‹#›</a:t>
            </a:fld>
            <a:endParaRPr lang="en-US" altLang="en-US"/>
          </a:p>
        </p:txBody>
      </p:sp>
    </p:spTree>
    <p:extLst>
      <p:ext uri="{BB962C8B-B14F-4D97-AF65-F5344CB8AC3E}">
        <p14:creationId xmlns:p14="http://schemas.microsoft.com/office/powerpoint/2010/main" val="273713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a:ln/>
        </p:spPr>
        <p:txBody>
          <a:bodyPr/>
          <a:lstStyle>
            <a:lvl1pPr>
              <a:defRPr/>
            </a:lvl1pPr>
          </a:lstStyle>
          <a:p>
            <a:pPr>
              <a:defRPr/>
            </a:pPr>
            <a:fld id="{710FD2F9-A080-4E26-8EF2-A4673A5A53F6}" type="slidenum">
              <a:rPr lang="he-IL"/>
              <a:pPr>
                <a:defRPr/>
              </a:pPr>
              <a:t>‹#›</a:t>
            </a:fld>
            <a:endParaRPr lang="en-US"/>
          </a:p>
        </p:txBody>
      </p:sp>
    </p:spTree>
    <p:extLst>
      <p:ext uri="{BB962C8B-B14F-4D97-AF65-F5344CB8AC3E}">
        <p14:creationId xmlns:p14="http://schemas.microsoft.com/office/powerpoint/2010/main" val="9618871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l" rtl="0">
              <a:defRPr sz="6000"/>
            </a:lvl1pPr>
          </a:lstStyle>
          <a:p>
            <a:r>
              <a:rPr lang="en-US" dirty="0" smtClean="0"/>
              <a:t>Click to edit Master title style</a:t>
            </a:r>
            <a:endParaRPr lang="he-IL" dirty="0"/>
          </a:p>
        </p:txBody>
      </p:sp>
      <p:sp>
        <p:nvSpPr>
          <p:cNvPr id="3" name="Subtitle 2"/>
          <p:cNvSpPr>
            <a:spLocks noGrp="1"/>
          </p:cNvSpPr>
          <p:nvPr>
            <p:ph type="subTitle" idx="1"/>
          </p:nvPr>
        </p:nvSpPr>
        <p:spPr>
          <a:xfrm>
            <a:off x="1143000" y="3602038"/>
            <a:ext cx="6858000" cy="1655762"/>
          </a:xfrm>
        </p:spPr>
        <p:txBody>
          <a:bodyPr/>
          <a:lstStyle>
            <a:lvl1pPr marL="0" indent="0" algn="l"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he-IL" dirty="0"/>
          </a:p>
        </p:txBody>
      </p:sp>
      <p:sp>
        <p:nvSpPr>
          <p:cNvPr id="4" name="Date Placeholder 3"/>
          <p:cNvSpPr>
            <a:spLocks noGrp="1"/>
          </p:cNvSpPr>
          <p:nvPr>
            <p:ph type="dt" sz="half" idx="10"/>
          </p:nvPr>
        </p:nvSpPr>
        <p:spPr/>
        <p:txBody>
          <a:bodyPr/>
          <a:lstStyle>
            <a:lvl1pPr algn="r" rtl="1">
              <a:defRPr/>
            </a:lvl1pPr>
          </a:lstStyle>
          <a:p>
            <a:fld id="{A7A65619-B45D-40BB-9834-299EEB5AEB53}" type="datetime8">
              <a:rPr lang="he-IL" smtClean="0">
                <a:solidFill>
                  <a:prstClr val="black">
                    <a:tint val="75000"/>
                  </a:prstClr>
                </a:solidFill>
              </a:rPr>
              <a:pPr/>
              <a:t>05 ינואר 18</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lvl1pPr algn="ctr" rtl="0">
              <a:defRPr sz="1100">
                <a:latin typeface="+mn-lt"/>
              </a:defRPr>
            </a:lvl1pPr>
          </a:lstStyle>
          <a:p>
            <a:r>
              <a:rPr lang="en-US" dirty="0" smtClean="0">
                <a:solidFill>
                  <a:prstClr val="black">
                    <a:tint val="75000"/>
                  </a:prstClr>
                </a:solidFill>
              </a:rPr>
              <a:t>Brammli-Greenberg, Glazer and Waitzberg, 2016</a:t>
            </a:r>
            <a:endParaRPr lang="he-IL"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lvl1pPr algn="r" rtl="1">
              <a:defRPr/>
            </a:lvl1pPr>
          </a:lstStyle>
          <a:p>
            <a:fld id="{A7A56047-EA4C-4599-B35D-EAD69B4982B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712349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dirty="0" smtClean="0"/>
              <a:t>Click to edit Master title style</a:t>
            </a:r>
            <a:endParaRPr lang="he-IL" dirty="0"/>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Date Placeholder 3"/>
          <p:cNvSpPr>
            <a:spLocks noGrp="1"/>
          </p:cNvSpPr>
          <p:nvPr>
            <p:ph type="dt" sz="half" idx="10"/>
          </p:nvPr>
        </p:nvSpPr>
        <p:spPr/>
        <p:txBody>
          <a:bodyPr/>
          <a:lstStyle/>
          <a:p>
            <a:fld id="{A67D9190-3563-4AD5-A00D-1EE71EACF017}" type="datetime8">
              <a:rPr lang="he-IL" smtClean="0">
                <a:solidFill>
                  <a:prstClr val="black">
                    <a:tint val="75000"/>
                  </a:prstClr>
                </a:solidFill>
              </a:rPr>
              <a:pPr/>
              <a:t>05 ינואר 18</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Brammli-Greenberg, Glazer and Waitzberg, 2016</a:t>
            </a:r>
            <a:endParaRPr lang="he-IL"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A7A56047-EA4C-4599-B35D-EAD69B4982B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339256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lgn="l" rtl="0">
              <a:defRPr sz="6000"/>
            </a:lvl1pPr>
          </a:lstStyle>
          <a:p>
            <a:r>
              <a:rPr lang="en-US" dirty="0" smtClean="0"/>
              <a:t>Click to edit Master title style</a:t>
            </a:r>
            <a:endParaRPr lang="he-IL" dirty="0"/>
          </a:p>
        </p:txBody>
      </p:sp>
      <p:sp>
        <p:nvSpPr>
          <p:cNvPr id="3" name="Text Placeholder 2"/>
          <p:cNvSpPr>
            <a:spLocks noGrp="1"/>
          </p:cNvSpPr>
          <p:nvPr>
            <p:ph type="body" idx="1"/>
          </p:nvPr>
        </p:nvSpPr>
        <p:spPr>
          <a:xfrm>
            <a:off x="623887" y="4589464"/>
            <a:ext cx="7886700" cy="1500187"/>
          </a:xfrm>
        </p:spPr>
        <p:txBody>
          <a:bodyPr/>
          <a:lstStyle>
            <a:lvl1pPr marL="0" indent="0" algn="l" rtl="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35EA664-B919-4FD3-B53F-98E93A38D650}" type="datetime8">
              <a:rPr lang="he-IL" smtClean="0">
                <a:solidFill>
                  <a:prstClr val="black">
                    <a:tint val="75000"/>
                  </a:prstClr>
                </a:solidFill>
              </a:rPr>
              <a:pPr/>
              <a:t>05 ינואר 18</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Brammli-Greenberg, Glazer and Waitzberg, 2016</a:t>
            </a:r>
            <a:endParaRPr lang="he-IL"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A7A56047-EA4C-4599-B35D-EAD69B4982B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6611943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dirty="0" smtClean="0"/>
              <a:t>Click to edit Master title style</a:t>
            </a:r>
            <a:endParaRPr lang="he-IL" dirty="0"/>
          </a:p>
        </p:txBody>
      </p:sp>
      <p:sp>
        <p:nvSpPr>
          <p:cNvPr id="3" name="Content Placeholder 2"/>
          <p:cNvSpPr>
            <a:spLocks noGrp="1"/>
          </p:cNvSpPr>
          <p:nvPr>
            <p:ph sz="half" idx="1"/>
          </p:nvPr>
        </p:nvSpPr>
        <p:spPr>
          <a:xfrm>
            <a:off x="628650" y="1825625"/>
            <a:ext cx="3886200" cy="4351338"/>
          </a:xfrm>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29150" y="1825625"/>
            <a:ext cx="3886200" cy="4351338"/>
          </a:xfrm>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5" name="Date Placeholder 4"/>
          <p:cNvSpPr>
            <a:spLocks noGrp="1"/>
          </p:cNvSpPr>
          <p:nvPr>
            <p:ph type="dt" sz="half" idx="10"/>
          </p:nvPr>
        </p:nvSpPr>
        <p:spPr/>
        <p:txBody>
          <a:bodyPr/>
          <a:lstStyle/>
          <a:p>
            <a:fld id="{480569F2-98E9-447F-A798-C5AA90C450DC}" type="datetime8">
              <a:rPr lang="he-IL" smtClean="0">
                <a:solidFill>
                  <a:prstClr val="black">
                    <a:tint val="75000"/>
                  </a:prstClr>
                </a:solidFill>
              </a:rPr>
              <a:pPr/>
              <a:t>05 ינואר 18</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Brammli-Greenberg, Glazer and Waitzberg, 2016</a:t>
            </a:r>
            <a:endParaRPr lang="he-IL" dirty="0" smtClean="0">
              <a:solidFill>
                <a:prstClr val="black">
                  <a:tint val="75000"/>
                </a:prstClr>
              </a:solidFill>
            </a:endParaRPr>
          </a:p>
        </p:txBody>
      </p:sp>
      <p:sp>
        <p:nvSpPr>
          <p:cNvPr id="7" name="Slide Number Placeholder 6"/>
          <p:cNvSpPr>
            <a:spLocks noGrp="1"/>
          </p:cNvSpPr>
          <p:nvPr>
            <p:ph type="sldNum" sz="quarter" idx="12"/>
          </p:nvPr>
        </p:nvSpPr>
        <p:spPr/>
        <p:txBody>
          <a:bodyPr/>
          <a:lstStyle/>
          <a:p>
            <a:fld id="{A7A56047-EA4C-4599-B35D-EAD69B4982B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892359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lgn="l" rtl="0">
              <a:defRPr/>
            </a:lvl1pPr>
          </a:lstStyle>
          <a:p>
            <a:r>
              <a:rPr lang="en-US" dirty="0" smtClean="0"/>
              <a:t>Click to edit Master title style</a:t>
            </a:r>
            <a:endParaRPr lang="he-IL" dirty="0"/>
          </a:p>
        </p:txBody>
      </p:sp>
      <p:sp>
        <p:nvSpPr>
          <p:cNvPr id="3" name="Text Placeholder 2"/>
          <p:cNvSpPr>
            <a:spLocks noGrp="1"/>
          </p:cNvSpPr>
          <p:nvPr>
            <p:ph type="body" idx="1"/>
          </p:nvPr>
        </p:nvSpPr>
        <p:spPr>
          <a:xfrm>
            <a:off x="629842" y="1681163"/>
            <a:ext cx="3868340" cy="82391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7" name="Date Placeholder 6"/>
          <p:cNvSpPr>
            <a:spLocks noGrp="1"/>
          </p:cNvSpPr>
          <p:nvPr>
            <p:ph type="dt" sz="half" idx="10"/>
          </p:nvPr>
        </p:nvSpPr>
        <p:spPr/>
        <p:txBody>
          <a:bodyPr/>
          <a:lstStyle/>
          <a:p>
            <a:fld id="{FFA37D1C-FE30-46D5-AECB-E17362B1D0E9}" type="datetime8">
              <a:rPr lang="he-IL" smtClean="0">
                <a:solidFill>
                  <a:prstClr val="black">
                    <a:tint val="75000"/>
                  </a:prstClr>
                </a:solidFill>
              </a:rPr>
              <a:pPr/>
              <a:t>05 ינואר 18</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Brammli-Greenberg, Glazer and Waitzberg, 2016</a:t>
            </a:r>
            <a:endParaRPr lang="he-IL" dirty="0" smtClean="0">
              <a:solidFill>
                <a:prstClr val="black">
                  <a:tint val="75000"/>
                </a:prstClr>
              </a:solidFill>
            </a:endParaRPr>
          </a:p>
        </p:txBody>
      </p:sp>
      <p:sp>
        <p:nvSpPr>
          <p:cNvPr id="9" name="Slide Number Placeholder 8"/>
          <p:cNvSpPr>
            <a:spLocks noGrp="1"/>
          </p:cNvSpPr>
          <p:nvPr>
            <p:ph type="sldNum" sz="quarter" idx="12"/>
          </p:nvPr>
        </p:nvSpPr>
        <p:spPr/>
        <p:txBody>
          <a:bodyPr/>
          <a:lstStyle/>
          <a:p>
            <a:fld id="{A7A56047-EA4C-4599-B35D-EAD69B4982B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066296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dirty="0" smtClean="0"/>
              <a:t>Click to edit Master title style</a:t>
            </a:r>
            <a:endParaRPr lang="he-IL" dirty="0"/>
          </a:p>
        </p:txBody>
      </p:sp>
      <p:sp>
        <p:nvSpPr>
          <p:cNvPr id="3" name="Date Placeholder 2"/>
          <p:cNvSpPr>
            <a:spLocks noGrp="1"/>
          </p:cNvSpPr>
          <p:nvPr>
            <p:ph type="dt" sz="half" idx="10"/>
          </p:nvPr>
        </p:nvSpPr>
        <p:spPr/>
        <p:txBody>
          <a:bodyPr/>
          <a:lstStyle/>
          <a:p>
            <a:fld id="{16131D99-BE7C-445F-BBD2-AF6109CE6A72}" type="datetime8">
              <a:rPr lang="he-IL" smtClean="0">
                <a:solidFill>
                  <a:prstClr val="black">
                    <a:tint val="75000"/>
                  </a:prstClr>
                </a:solidFill>
              </a:rPr>
              <a:pPr/>
              <a:t>05 ינואר 18</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Brammli-Greenberg, Glazer and Waitzberg, 2016</a:t>
            </a:r>
            <a:endParaRPr lang="he-IL" dirty="0" smtClean="0">
              <a:solidFill>
                <a:prstClr val="black">
                  <a:tint val="75000"/>
                </a:prstClr>
              </a:solidFill>
            </a:endParaRPr>
          </a:p>
        </p:txBody>
      </p:sp>
      <p:sp>
        <p:nvSpPr>
          <p:cNvPr id="5" name="Slide Number Placeholder 4"/>
          <p:cNvSpPr>
            <a:spLocks noGrp="1"/>
          </p:cNvSpPr>
          <p:nvPr>
            <p:ph type="sldNum" sz="quarter" idx="12"/>
          </p:nvPr>
        </p:nvSpPr>
        <p:spPr/>
        <p:txBody>
          <a:bodyPr/>
          <a:lstStyle/>
          <a:p>
            <a:fld id="{A7A56047-EA4C-4599-B35D-EAD69B4982B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697246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0200A-E589-47F2-9F9A-5CE10C38738A}" type="datetime8">
              <a:rPr lang="he-IL" smtClean="0">
                <a:solidFill>
                  <a:prstClr val="black">
                    <a:tint val="75000"/>
                  </a:prstClr>
                </a:solidFill>
              </a:rPr>
              <a:pPr/>
              <a:t>05 ינואר 18</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Brammli-Greenberg, Glazer and Waitzberg, 2016</a:t>
            </a:r>
            <a:endParaRPr lang="he-IL" dirty="0" smtClean="0">
              <a:solidFill>
                <a:prstClr val="black">
                  <a:tint val="75000"/>
                </a:prstClr>
              </a:solidFill>
            </a:endParaRPr>
          </a:p>
        </p:txBody>
      </p:sp>
      <p:sp>
        <p:nvSpPr>
          <p:cNvPr id="4" name="Slide Number Placeholder 3"/>
          <p:cNvSpPr>
            <a:spLocks noGrp="1"/>
          </p:cNvSpPr>
          <p:nvPr>
            <p:ph type="sldNum" sz="quarter" idx="12"/>
          </p:nvPr>
        </p:nvSpPr>
        <p:spPr/>
        <p:txBody>
          <a:bodyPr/>
          <a:lstStyle/>
          <a:p>
            <a:fld id="{A7A56047-EA4C-4599-B35D-EAD69B4982B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361526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FA1C4-EBEE-4C55-B07C-3B12B2598371}" type="datetime8">
              <a:rPr lang="he-IL" smtClean="0">
                <a:solidFill>
                  <a:prstClr val="black">
                    <a:tint val="75000"/>
                  </a:prstClr>
                </a:solidFill>
              </a:rPr>
              <a:pPr/>
              <a:t>05 ינואר 18</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Brammli-Greenberg, Glazer and Waitzberg, 2016</a:t>
            </a:r>
            <a:endParaRPr lang="he-IL" dirty="0" smtClean="0">
              <a:solidFill>
                <a:prstClr val="black">
                  <a:tint val="75000"/>
                </a:prstClr>
              </a:solidFill>
            </a:endParaRPr>
          </a:p>
        </p:txBody>
      </p:sp>
      <p:sp>
        <p:nvSpPr>
          <p:cNvPr id="7" name="Slide Number Placeholder 6"/>
          <p:cNvSpPr>
            <a:spLocks noGrp="1"/>
          </p:cNvSpPr>
          <p:nvPr>
            <p:ph type="sldNum" sz="quarter" idx="12"/>
          </p:nvPr>
        </p:nvSpPr>
        <p:spPr/>
        <p:txBody>
          <a:bodyPr/>
          <a:lstStyle/>
          <a:p>
            <a:fld id="{A7A56047-EA4C-4599-B35D-EAD69B4982B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6457926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0EBE7-C6C6-4C28-91AF-7EEF61E7B413}" type="datetime8">
              <a:rPr lang="he-IL" smtClean="0">
                <a:solidFill>
                  <a:prstClr val="black">
                    <a:tint val="75000"/>
                  </a:prstClr>
                </a:solidFill>
              </a:rPr>
              <a:pPr/>
              <a:t>05 ינואר 18</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Brammli-Greenberg, Glazer and Waitzberg, 2016</a:t>
            </a:r>
            <a:endParaRPr lang="he-IL" dirty="0" smtClean="0">
              <a:solidFill>
                <a:prstClr val="black">
                  <a:tint val="75000"/>
                </a:prstClr>
              </a:solidFill>
            </a:endParaRPr>
          </a:p>
        </p:txBody>
      </p:sp>
      <p:sp>
        <p:nvSpPr>
          <p:cNvPr id="7" name="Slide Number Placeholder 6"/>
          <p:cNvSpPr>
            <a:spLocks noGrp="1"/>
          </p:cNvSpPr>
          <p:nvPr>
            <p:ph type="sldNum" sz="quarter" idx="12"/>
          </p:nvPr>
        </p:nvSpPr>
        <p:spPr/>
        <p:txBody>
          <a:bodyPr/>
          <a:lstStyle/>
          <a:p>
            <a:fld id="{A7A56047-EA4C-4599-B35D-EAD69B4982B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223801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3EFBCDD9-FB54-4C40-9924-6830471855CC}" type="datetime8">
              <a:rPr lang="he-IL" smtClean="0">
                <a:solidFill>
                  <a:prstClr val="black">
                    <a:tint val="75000"/>
                  </a:prstClr>
                </a:solidFill>
              </a:rPr>
              <a:pPr/>
              <a:t>05 ינואר 18</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Brammli-Greenberg, Glazer and Waitzberg, 2016</a:t>
            </a:r>
            <a:endParaRPr lang="he-IL"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A7A56047-EA4C-4599-B35D-EAD69B4982B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21871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A89BFBC5-5C7E-4768-B0E3-BD1B3954E8D6}" type="slidenum">
              <a:rPr lang="he-IL"/>
              <a:pPr>
                <a:defRPr/>
              </a:pPr>
              <a:t>‹#›</a:t>
            </a:fld>
            <a:endParaRPr lang="en-US"/>
          </a:p>
        </p:txBody>
      </p:sp>
    </p:spTree>
    <p:extLst>
      <p:ext uri="{BB962C8B-B14F-4D97-AF65-F5344CB8AC3E}">
        <p14:creationId xmlns:p14="http://schemas.microsoft.com/office/powerpoint/2010/main" val="26905472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75E8F7E8-3F14-44EB-BE8F-4974EAB27F0E}" type="datetime8">
              <a:rPr lang="he-IL" smtClean="0">
                <a:solidFill>
                  <a:prstClr val="black">
                    <a:tint val="75000"/>
                  </a:prstClr>
                </a:solidFill>
              </a:rPr>
              <a:pPr/>
              <a:t>05 ינואר 18</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Brammli-Greenberg, Glazer and Waitzberg, 2016</a:t>
            </a:r>
            <a:endParaRPr lang="he-IL"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A7A56047-EA4C-4599-B35D-EAD69B4982B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093454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5.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7.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954715"/>
            <a:ext cx="3575050" cy="903287"/>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1587" y="5954715"/>
            <a:ext cx="9145588" cy="9302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822326" y="365127"/>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6"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01050" y="6170615"/>
            <a:ext cx="503238" cy="503237"/>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6F9B3766-A3B4-47DE-8CB9-26B7D5349AB0}"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4005" r:id="rId1"/>
    <p:sldLayoutId id="2147484001" r:id="rId2"/>
    <p:sldLayoutId id="2147484002" r:id="rId3"/>
    <p:sldLayoutId id="2147484003" r:id="rId4"/>
    <p:sldLayoutId id="2147484004" r:id="rId5"/>
  </p:sldLayoutIdLst>
  <p:timing>
    <p:tnLst>
      <p:par>
        <p:cTn id="1" dur="indefinite" restart="never" nodeType="tmRoot"/>
      </p:par>
    </p:tnLst>
  </p:timing>
  <p:hf hdr="0" ftr="0"/>
  <p:txStyles>
    <p:titleStyle>
      <a:lvl1pPr algn="l" rtl="1" eaLnBrk="0" fontAlgn="base" hangingPunct="0">
        <a:spcBef>
          <a:spcPct val="0"/>
        </a:spcBef>
        <a:spcAft>
          <a:spcPct val="0"/>
        </a:spcAft>
        <a:defRPr sz="2800" kern="1200" cap="all">
          <a:solidFill>
            <a:schemeClr val="tx1"/>
          </a:solidFill>
          <a:latin typeface="+mj-lt"/>
          <a:ea typeface="+mj-ea"/>
          <a:cs typeface="+mj-cs"/>
        </a:defRPr>
      </a:lvl1pPr>
      <a:lvl2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2pPr>
      <a:lvl3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3pPr>
      <a:lvl4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4pPr>
      <a:lvl5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5pPr>
      <a:lvl6pPr marL="457200" algn="l" rtl="1" fontAlgn="base">
        <a:spcBef>
          <a:spcPct val="0"/>
        </a:spcBef>
        <a:spcAft>
          <a:spcPct val="0"/>
        </a:spcAft>
        <a:defRPr sz="2800">
          <a:solidFill>
            <a:schemeClr val="tx1"/>
          </a:solidFill>
          <a:latin typeface="Franklin Gothic Medium" pitchFamily="34" charset="0"/>
          <a:cs typeface="Aharoni" pitchFamily="2" charset="-79"/>
        </a:defRPr>
      </a:lvl6pPr>
      <a:lvl7pPr marL="914400" algn="l" rtl="1" fontAlgn="base">
        <a:spcBef>
          <a:spcPct val="0"/>
        </a:spcBef>
        <a:spcAft>
          <a:spcPct val="0"/>
        </a:spcAft>
        <a:defRPr sz="2800">
          <a:solidFill>
            <a:schemeClr val="tx1"/>
          </a:solidFill>
          <a:latin typeface="Franklin Gothic Medium" pitchFamily="34" charset="0"/>
          <a:cs typeface="Aharoni" pitchFamily="2" charset="-79"/>
        </a:defRPr>
      </a:lvl7pPr>
      <a:lvl8pPr marL="1371600" algn="l" rtl="1" fontAlgn="base">
        <a:spcBef>
          <a:spcPct val="0"/>
        </a:spcBef>
        <a:spcAft>
          <a:spcPct val="0"/>
        </a:spcAft>
        <a:defRPr sz="2800">
          <a:solidFill>
            <a:schemeClr val="tx1"/>
          </a:solidFill>
          <a:latin typeface="Franklin Gothic Medium" pitchFamily="34" charset="0"/>
          <a:cs typeface="Aharoni" pitchFamily="2" charset="-79"/>
        </a:defRPr>
      </a:lvl8pPr>
      <a:lvl9pPr marL="1828800" algn="l" rtl="1" fontAlgn="base">
        <a:spcBef>
          <a:spcPct val="0"/>
        </a:spcBef>
        <a:spcAft>
          <a:spcPct val="0"/>
        </a:spcAft>
        <a:defRPr sz="2800">
          <a:solidFill>
            <a:schemeClr val="tx1"/>
          </a:solidFill>
          <a:latin typeface="Franklin Gothic Medium" pitchFamily="34" charset="0"/>
          <a:cs typeface="Aharoni" pitchFamily="2" charset="-79"/>
        </a:defRPr>
      </a:lvl9pPr>
    </p:titleStyle>
    <p:bodyStyle>
      <a:lvl1pPr marL="342900" indent="-342900" algn="r" rtl="1" eaLnBrk="0" fontAlgn="base" hangingPunct="0">
        <a:spcBef>
          <a:spcPts val="800"/>
        </a:spcBef>
        <a:spcAft>
          <a:spcPct val="0"/>
        </a:spcAft>
        <a:buFont typeface="Arial" pitchFamily="34" charset="0"/>
        <a:defRPr sz="1600" b="1" kern="1200">
          <a:solidFill>
            <a:schemeClr val="tx1"/>
          </a:solidFill>
          <a:latin typeface="+mn-lt"/>
          <a:ea typeface="+mn-ea"/>
          <a:cs typeface="+mn-cs"/>
        </a:defRPr>
      </a:lvl1pPr>
      <a:lvl2pPr marL="173038" indent="-173038" algn="r" rtl="1"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r" rtl="1"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r" rtl="1"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r" rtl="1"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en-US" dirty="0" smtClean="0"/>
              <a:t>Click to edit Master title style</a:t>
            </a:r>
            <a:endParaRPr lang="he-IL"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Date Placeholder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auto">
              <a:spcBef>
                <a:spcPts val="0"/>
              </a:spcBef>
              <a:spcAft>
                <a:spcPts val="0"/>
              </a:spcAft>
            </a:pPr>
            <a:fld id="{1CAE5DD6-C481-41AE-B154-53F1A54061C7}" type="datetime8">
              <a:rPr lang="he-IL" smtClean="0">
                <a:solidFill>
                  <a:prstClr val="black">
                    <a:tint val="75000"/>
                  </a:prstClr>
                </a:solidFill>
                <a:latin typeface="Calibri"/>
                <a:cs typeface="Arial"/>
              </a:rPr>
              <a:pPr fontAlgn="auto">
                <a:spcBef>
                  <a:spcPts val="0"/>
                </a:spcBef>
                <a:spcAft>
                  <a:spcPts val="0"/>
                </a:spcAft>
              </a:pPr>
              <a:t>05 ינואר 18</a:t>
            </a:fld>
            <a:endParaRPr lang="he-IL">
              <a:solidFill>
                <a:prstClr val="black">
                  <a:tint val="75000"/>
                </a:prstClr>
              </a:solidFill>
              <a:latin typeface="Calibri"/>
              <a:cs typeface="Aria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Calibri"/>
                <a:cs typeface="+mn-cs"/>
              </a:rPr>
              <a:t>Brammli-Greenberg, Glazer and Waitzberg, 2016</a:t>
            </a:r>
            <a:endParaRPr lang="he-IL" dirty="0" smtClean="0">
              <a:solidFill>
                <a:prstClr val="black">
                  <a:tint val="75000"/>
                </a:prstClr>
              </a:solidFill>
              <a:latin typeface="Calibri"/>
              <a:cs typeface="Arial"/>
            </a:endParaRPr>
          </a:p>
        </p:txBody>
      </p:sp>
      <p:sp>
        <p:nvSpPr>
          <p:cNvPr id="6" name="Slide Number Placeholder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auto">
              <a:spcBef>
                <a:spcPts val="0"/>
              </a:spcBef>
              <a:spcAft>
                <a:spcPts val="0"/>
              </a:spcAft>
            </a:pPr>
            <a:fld id="{A7A56047-EA4C-4599-B35D-EAD69B4982B4}" type="slidenum">
              <a:rPr lang="he-IL" smtClean="0">
                <a:solidFill>
                  <a:prstClr val="black">
                    <a:tint val="75000"/>
                  </a:prstClr>
                </a:solidFill>
                <a:latin typeface="Calibri"/>
                <a:cs typeface="Arial"/>
              </a:rPr>
              <a:pPr fontAlgn="auto">
                <a:spcBef>
                  <a:spcPts val="0"/>
                </a:spcBef>
                <a:spcAft>
                  <a:spcPts val="0"/>
                </a:spcAft>
              </a:pPr>
              <a:t>‹#›</a:t>
            </a:fld>
            <a:endParaRPr lang="he-IL">
              <a:solidFill>
                <a:prstClr val="black">
                  <a:tint val="75000"/>
                </a:prstClr>
              </a:solidFill>
              <a:latin typeface="Calibri"/>
              <a:cs typeface="Arial"/>
            </a:endParaRPr>
          </a:p>
        </p:txBody>
      </p:sp>
    </p:spTree>
    <p:extLst>
      <p:ext uri="{BB962C8B-B14F-4D97-AF65-F5344CB8AC3E}">
        <p14:creationId xmlns:p14="http://schemas.microsoft.com/office/powerpoint/2010/main" val="3645102828"/>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954715"/>
            <a:ext cx="3575050" cy="903287"/>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Freeform 7"/>
          <p:cNvSpPr/>
          <p:nvPr/>
        </p:nvSpPr>
        <p:spPr>
          <a:xfrm>
            <a:off x="-1587" y="5954715"/>
            <a:ext cx="9145588" cy="9302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822326" y="365127"/>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6"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01050" y="6170615"/>
            <a:ext cx="503238" cy="503237"/>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latin typeface="Arial" pitchFamily="34" charset="0"/>
                <a:cs typeface="Arial" pitchFamily="34" charset="0"/>
              </a:defRPr>
            </a:lvl1pPr>
          </a:lstStyle>
          <a:p>
            <a:pPr>
              <a:defRPr/>
            </a:pPr>
            <a:fld id="{4A83D69A-1AC3-4353-863A-855F19C0F8D4}" type="slidenum">
              <a:rPr lang="he-IL"/>
              <a:pPr>
                <a:defRPr/>
              </a:pPr>
              <a:t>‹#›</a:t>
            </a:fld>
            <a:endParaRPr lang="en-US"/>
          </a:p>
        </p:txBody>
      </p:sp>
    </p:spTree>
    <p:extLst>
      <p:ext uri="{BB962C8B-B14F-4D97-AF65-F5344CB8AC3E}">
        <p14:creationId xmlns:p14="http://schemas.microsoft.com/office/powerpoint/2010/main" val="1321130360"/>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Lst>
  <p:timing>
    <p:tnLst>
      <p:par>
        <p:cTn id="1" dur="indefinite" restart="never" nodeType="tmRoot"/>
      </p:par>
    </p:tnLst>
  </p:timing>
  <p:hf hdr="0" ftr="0"/>
  <p:txStyles>
    <p:titleStyle>
      <a:lvl1pPr algn="l" rtl="1" eaLnBrk="0" fontAlgn="base" hangingPunct="0">
        <a:spcBef>
          <a:spcPct val="0"/>
        </a:spcBef>
        <a:spcAft>
          <a:spcPct val="0"/>
        </a:spcAft>
        <a:defRPr sz="2800" kern="1200" cap="all">
          <a:solidFill>
            <a:schemeClr val="tx1"/>
          </a:solidFill>
          <a:latin typeface="+mj-lt"/>
          <a:ea typeface="+mj-ea"/>
          <a:cs typeface="+mj-cs"/>
        </a:defRPr>
      </a:lvl1pPr>
      <a:lvl2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2pPr>
      <a:lvl3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3pPr>
      <a:lvl4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4pPr>
      <a:lvl5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5pPr>
      <a:lvl6pPr marL="457200" algn="l" rtl="1" fontAlgn="base">
        <a:spcBef>
          <a:spcPct val="0"/>
        </a:spcBef>
        <a:spcAft>
          <a:spcPct val="0"/>
        </a:spcAft>
        <a:defRPr sz="2800">
          <a:solidFill>
            <a:schemeClr val="tx1"/>
          </a:solidFill>
          <a:latin typeface="Franklin Gothic Medium" pitchFamily="34" charset="0"/>
          <a:cs typeface="Aharoni" pitchFamily="2" charset="-79"/>
        </a:defRPr>
      </a:lvl6pPr>
      <a:lvl7pPr marL="914400" algn="l" rtl="1" fontAlgn="base">
        <a:spcBef>
          <a:spcPct val="0"/>
        </a:spcBef>
        <a:spcAft>
          <a:spcPct val="0"/>
        </a:spcAft>
        <a:defRPr sz="2800">
          <a:solidFill>
            <a:schemeClr val="tx1"/>
          </a:solidFill>
          <a:latin typeface="Franklin Gothic Medium" pitchFamily="34" charset="0"/>
          <a:cs typeface="Aharoni" pitchFamily="2" charset="-79"/>
        </a:defRPr>
      </a:lvl7pPr>
      <a:lvl8pPr marL="1371600" algn="l" rtl="1" fontAlgn="base">
        <a:spcBef>
          <a:spcPct val="0"/>
        </a:spcBef>
        <a:spcAft>
          <a:spcPct val="0"/>
        </a:spcAft>
        <a:defRPr sz="2800">
          <a:solidFill>
            <a:schemeClr val="tx1"/>
          </a:solidFill>
          <a:latin typeface="Franklin Gothic Medium" pitchFamily="34" charset="0"/>
          <a:cs typeface="Aharoni" pitchFamily="2" charset="-79"/>
        </a:defRPr>
      </a:lvl8pPr>
      <a:lvl9pPr marL="1828800" algn="l" rtl="1" fontAlgn="base">
        <a:spcBef>
          <a:spcPct val="0"/>
        </a:spcBef>
        <a:spcAft>
          <a:spcPct val="0"/>
        </a:spcAft>
        <a:defRPr sz="2800">
          <a:solidFill>
            <a:schemeClr val="tx1"/>
          </a:solidFill>
          <a:latin typeface="Franklin Gothic Medium" pitchFamily="34" charset="0"/>
          <a:cs typeface="Aharoni" pitchFamily="2" charset="-79"/>
        </a:defRPr>
      </a:lvl9pPr>
    </p:titleStyle>
    <p:bodyStyle>
      <a:lvl1pPr marL="342900" indent="-342900" algn="r" rtl="1" eaLnBrk="0" fontAlgn="base" hangingPunct="0">
        <a:spcBef>
          <a:spcPts val="800"/>
        </a:spcBef>
        <a:spcAft>
          <a:spcPct val="0"/>
        </a:spcAft>
        <a:buFont typeface="Arial" charset="0"/>
        <a:defRPr sz="1600" b="1" kern="1200">
          <a:solidFill>
            <a:schemeClr val="tx1"/>
          </a:solidFill>
          <a:latin typeface="+mn-lt"/>
          <a:ea typeface="+mn-ea"/>
          <a:cs typeface="+mn-cs"/>
        </a:defRPr>
      </a:lvl1pPr>
      <a:lvl2pPr marL="173038" indent="-173038" algn="r" rtl="1"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r" rtl="1"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r" rtl="1"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r" rtl="1"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954715"/>
            <a:ext cx="3575050" cy="903287"/>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Freeform 7"/>
          <p:cNvSpPr/>
          <p:nvPr/>
        </p:nvSpPr>
        <p:spPr>
          <a:xfrm>
            <a:off x="-1587" y="5954715"/>
            <a:ext cx="9145588" cy="9302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822326" y="365127"/>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6"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01050" y="6170615"/>
            <a:ext cx="503238" cy="503237"/>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latin typeface="Arial" pitchFamily="34" charset="0"/>
                <a:cs typeface="Arial" pitchFamily="34" charset="0"/>
              </a:defRPr>
            </a:lvl1pPr>
          </a:lstStyle>
          <a:p>
            <a:pPr>
              <a:defRPr/>
            </a:pPr>
            <a:fld id="{AD7F6E8F-5B03-4B57-85A4-51D418D5825F}" type="slidenum">
              <a:rPr lang="he-IL"/>
              <a:pPr>
                <a:defRPr/>
              </a:pPr>
              <a:t>‹#›</a:t>
            </a:fld>
            <a:endParaRPr lang="en-US"/>
          </a:p>
        </p:txBody>
      </p:sp>
    </p:spTree>
    <p:extLst>
      <p:ext uri="{BB962C8B-B14F-4D97-AF65-F5344CB8AC3E}">
        <p14:creationId xmlns:p14="http://schemas.microsoft.com/office/powerpoint/2010/main" val="3050440125"/>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Lst>
  <p:timing>
    <p:tnLst>
      <p:par>
        <p:cTn id="1" dur="indefinite" restart="never" nodeType="tmRoot"/>
      </p:par>
    </p:tnLst>
  </p:timing>
  <p:hf hdr="0" ftr="0"/>
  <p:txStyles>
    <p:titleStyle>
      <a:lvl1pPr algn="l" rtl="1" eaLnBrk="0" fontAlgn="base" hangingPunct="0">
        <a:spcBef>
          <a:spcPct val="0"/>
        </a:spcBef>
        <a:spcAft>
          <a:spcPct val="0"/>
        </a:spcAft>
        <a:defRPr sz="2800" kern="1200" cap="all">
          <a:solidFill>
            <a:schemeClr val="tx1"/>
          </a:solidFill>
          <a:latin typeface="+mj-lt"/>
          <a:ea typeface="+mj-ea"/>
          <a:cs typeface="+mj-cs"/>
        </a:defRPr>
      </a:lvl1pPr>
      <a:lvl2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2pPr>
      <a:lvl3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3pPr>
      <a:lvl4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4pPr>
      <a:lvl5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5pPr>
      <a:lvl6pPr marL="457200" algn="l" rtl="1" fontAlgn="base">
        <a:spcBef>
          <a:spcPct val="0"/>
        </a:spcBef>
        <a:spcAft>
          <a:spcPct val="0"/>
        </a:spcAft>
        <a:defRPr sz="2800">
          <a:solidFill>
            <a:schemeClr val="tx1"/>
          </a:solidFill>
          <a:latin typeface="Franklin Gothic Medium" pitchFamily="34" charset="0"/>
          <a:cs typeface="Aharoni" pitchFamily="2" charset="-79"/>
        </a:defRPr>
      </a:lvl6pPr>
      <a:lvl7pPr marL="914400" algn="l" rtl="1" fontAlgn="base">
        <a:spcBef>
          <a:spcPct val="0"/>
        </a:spcBef>
        <a:spcAft>
          <a:spcPct val="0"/>
        </a:spcAft>
        <a:defRPr sz="2800">
          <a:solidFill>
            <a:schemeClr val="tx1"/>
          </a:solidFill>
          <a:latin typeface="Franklin Gothic Medium" pitchFamily="34" charset="0"/>
          <a:cs typeface="Aharoni" pitchFamily="2" charset="-79"/>
        </a:defRPr>
      </a:lvl7pPr>
      <a:lvl8pPr marL="1371600" algn="l" rtl="1" fontAlgn="base">
        <a:spcBef>
          <a:spcPct val="0"/>
        </a:spcBef>
        <a:spcAft>
          <a:spcPct val="0"/>
        </a:spcAft>
        <a:defRPr sz="2800">
          <a:solidFill>
            <a:schemeClr val="tx1"/>
          </a:solidFill>
          <a:latin typeface="Franklin Gothic Medium" pitchFamily="34" charset="0"/>
          <a:cs typeface="Aharoni" pitchFamily="2" charset="-79"/>
        </a:defRPr>
      </a:lvl8pPr>
      <a:lvl9pPr marL="1828800" algn="l" rtl="1" fontAlgn="base">
        <a:spcBef>
          <a:spcPct val="0"/>
        </a:spcBef>
        <a:spcAft>
          <a:spcPct val="0"/>
        </a:spcAft>
        <a:defRPr sz="2800">
          <a:solidFill>
            <a:schemeClr val="tx1"/>
          </a:solidFill>
          <a:latin typeface="Franklin Gothic Medium" pitchFamily="34" charset="0"/>
          <a:cs typeface="Aharoni" pitchFamily="2" charset="-79"/>
        </a:defRPr>
      </a:lvl9pPr>
    </p:titleStyle>
    <p:bodyStyle>
      <a:lvl1pPr marL="342900" indent="-342900" algn="r" rtl="1" eaLnBrk="0" fontAlgn="base" hangingPunct="0">
        <a:spcBef>
          <a:spcPts val="800"/>
        </a:spcBef>
        <a:spcAft>
          <a:spcPct val="0"/>
        </a:spcAft>
        <a:buFont typeface="Arial" charset="0"/>
        <a:defRPr sz="1600" b="1" kern="1200">
          <a:solidFill>
            <a:schemeClr val="tx1"/>
          </a:solidFill>
          <a:latin typeface="+mn-lt"/>
          <a:ea typeface="+mn-ea"/>
          <a:cs typeface="+mn-cs"/>
        </a:defRPr>
      </a:lvl1pPr>
      <a:lvl2pPr marL="173038" indent="-173038" algn="r" rtl="1"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r" rtl="1"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r" rtl="1"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r" rtl="1"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BDBDB"/>
            </a:gs>
            <a:gs pos="50000">
              <a:srgbClr val="FFFFFF"/>
            </a:gs>
            <a:gs pos="100000">
              <a:srgbClr val="DBDBDB"/>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1700" y="44452"/>
            <a:ext cx="72707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4213" y="1916113"/>
            <a:ext cx="7696200"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34925" y="6356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a:defRPr sz="1400"/>
            </a:lvl1pPr>
          </a:lstStyle>
          <a:p>
            <a:pPr>
              <a:defRPr/>
            </a:pPr>
            <a:fld id="{F66B635A-2C70-4242-9913-A169322BE3DA}" type="datetime3">
              <a:rPr lang="en-US">
                <a:solidFill>
                  <a:srgbClr val="000000"/>
                </a:solidFill>
                <a:latin typeface="Arial" charset="0"/>
                <a:cs typeface="Arial" charset="0"/>
              </a:rPr>
              <a:pPr>
                <a:defRPr/>
              </a:pPr>
              <a:t>5 January 2018</a:t>
            </a:fld>
            <a:endParaRPr lang="en-US">
              <a:solidFill>
                <a:srgbClr val="000000"/>
              </a:solidFill>
              <a:latin typeface="Arial" charset="0"/>
              <a:cs typeface="Arial" charset="0"/>
            </a:endParaRPr>
          </a:p>
        </p:txBody>
      </p:sp>
      <p:sp>
        <p:nvSpPr>
          <p:cNvPr id="3077" name="Rectangle 5"/>
          <p:cNvSpPr>
            <a:spLocks noGrp="1" noChangeArrowheads="1"/>
          </p:cNvSpPr>
          <p:nvPr>
            <p:ph type="ftr" sz="quarter" idx="3"/>
          </p:nvPr>
        </p:nvSpPr>
        <p:spPr bwMode="auto">
          <a:xfrm>
            <a:off x="2987675"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a:defRPr sz="1200"/>
            </a:lvl1pPr>
          </a:lstStyle>
          <a:p>
            <a:pPr>
              <a:defRPr/>
            </a:pPr>
            <a:r>
              <a:rPr lang="he-IL">
                <a:solidFill>
                  <a:srgbClr val="000000"/>
                </a:solidFill>
                <a:latin typeface="Arial" charset="0"/>
                <a:cs typeface="Arial" charset="0"/>
              </a:rPr>
              <a:t>גלזר וברמלי-גרינברג: "מדידת איכות במערכת הבריאות</a:t>
            </a:r>
            <a:r>
              <a:rPr lang="en-US">
                <a:solidFill>
                  <a:srgbClr val="000000"/>
                </a:solidFill>
                <a:latin typeface="Arial" charset="0"/>
                <a:cs typeface="Arial" charset="0"/>
              </a:rPr>
              <a:t>"</a:t>
            </a:r>
          </a:p>
        </p:txBody>
      </p:sp>
      <p:sp>
        <p:nvSpPr>
          <p:cNvPr id="3078" name="Rectangle 6"/>
          <p:cNvSpPr>
            <a:spLocks noGrp="1" noChangeArrowheads="1"/>
          </p:cNvSpPr>
          <p:nvPr>
            <p:ph type="sldNum" sz="quarter" idx="4"/>
          </p:nvPr>
        </p:nvSpPr>
        <p:spPr bwMode="auto">
          <a:xfrm>
            <a:off x="7131050" y="6356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rtl="0">
              <a:defRPr sz="1400"/>
            </a:lvl1pPr>
          </a:lstStyle>
          <a:p>
            <a:pPr>
              <a:defRPr/>
            </a:pPr>
            <a:fld id="{30D63C5F-AC3E-4C75-93DD-7EC9480DC116}" type="slidenum">
              <a:rPr lang="he-IL">
                <a:solidFill>
                  <a:srgbClr val="000000"/>
                </a:solidFill>
                <a:latin typeface="Arial" charset="0"/>
                <a:cs typeface="Arial" charset="0"/>
              </a:rPr>
              <a:pPr>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3664840418"/>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Lst>
  <p:timing>
    <p:tnLst>
      <p:par>
        <p:cTn id="1" dur="indefinite" restart="never" nodeType="tmRoot"/>
      </p:par>
    </p:tnLst>
  </p:timing>
  <p:hf hdr="0" ftr="0"/>
  <p:txStyles>
    <p:titleStyle>
      <a:lvl1pPr algn="r" rtl="1" eaLnBrk="0" fontAlgn="base" hangingPunct="0">
        <a:spcBef>
          <a:spcPct val="0"/>
        </a:spcBef>
        <a:spcAft>
          <a:spcPct val="0"/>
        </a:spcAft>
        <a:defRPr sz="4000" b="1">
          <a:solidFill>
            <a:srgbClr val="003399"/>
          </a:solidFill>
          <a:latin typeface="+mj-lt"/>
          <a:ea typeface="+mj-ea"/>
          <a:cs typeface="+mj-cs"/>
        </a:defRPr>
      </a:lvl1pPr>
      <a:lvl2pPr algn="r" rtl="1" eaLnBrk="0" fontAlgn="base" hangingPunct="0">
        <a:spcBef>
          <a:spcPct val="0"/>
        </a:spcBef>
        <a:spcAft>
          <a:spcPct val="0"/>
        </a:spcAft>
        <a:defRPr sz="4000" b="1">
          <a:solidFill>
            <a:srgbClr val="003399"/>
          </a:solidFill>
          <a:latin typeface="Arial" charset="0"/>
          <a:cs typeface="Arial" charset="0"/>
        </a:defRPr>
      </a:lvl2pPr>
      <a:lvl3pPr algn="r" rtl="1" eaLnBrk="0" fontAlgn="base" hangingPunct="0">
        <a:spcBef>
          <a:spcPct val="0"/>
        </a:spcBef>
        <a:spcAft>
          <a:spcPct val="0"/>
        </a:spcAft>
        <a:defRPr sz="4000" b="1">
          <a:solidFill>
            <a:srgbClr val="003399"/>
          </a:solidFill>
          <a:latin typeface="Arial" charset="0"/>
          <a:cs typeface="Arial" charset="0"/>
        </a:defRPr>
      </a:lvl3pPr>
      <a:lvl4pPr algn="r" rtl="1" eaLnBrk="0" fontAlgn="base" hangingPunct="0">
        <a:spcBef>
          <a:spcPct val="0"/>
        </a:spcBef>
        <a:spcAft>
          <a:spcPct val="0"/>
        </a:spcAft>
        <a:defRPr sz="4000" b="1">
          <a:solidFill>
            <a:srgbClr val="003399"/>
          </a:solidFill>
          <a:latin typeface="Arial" charset="0"/>
          <a:cs typeface="Arial" charset="0"/>
        </a:defRPr>
      </a:lvl4pPr>
      <a:lvl5pPr algn="r" rtl="1" eaLnBrk="0" fontAlgn="base" hangingPunct="0">
        <a:spcBef>
          <a:spcPct val="0"/>
        </a:spcBef>
        <a:spcAft>
          <a:spcPct val="0"/>
        </a:spcAft>
        <a:defRPr sz="4000" b="1">
          <a:solidFill>
            <a:srgbClr val="003399"/>
          </a:solidFill>
          <a:latin typeface="Arial" charset="0"/>
          <a:cs typeface="Arial" charset="0"/>
        </a:defRPr>
      </a:lvl5pPr>
      <a:lvl6pPr marL="457200" algn="r" rtl="1" fontAlgn="base">
        <a:spcBef>
          <a:spcPct val="0"/>
        </a:spcBef>
        <a:spcAft>
          <a:spcPct val="0"/>
        </a:spcAft>
        <a:defRPr sz="4000" b="1">
          <a:solidFill>
            <a:srgbClr val="003399"/>
          </a:solidFill>
          <a:latin typeface="Arial" charset="0"/>
          <a:cs typeface="Arial" charset="0"/>
        </a:defRPr>
      </a:lvl6pPr>
      <a:lvl7pPr marL="914400" algn="r" rtl="1" fontAlgn="base">
        <a:spcBef>
          <a:spcPct val="0"/>
        </a:spcBef>
        <a:spcAft>
          <a:spcPct val="0"/>
        </a:spcAft>
        <a:defRPr sz="4000" b="1">
          <a:solidFill>
            <a:srgbClr val="003399"/>
          </a:solidFill>
          <a:latin typeface="Arial" charset="0"/>
          <a:cs typeface="Arial" charset="0"/>
        </a:defRPr>
      </a:lvl7pPr>
      <a:lvl8pPr marL="1371600" algn="r" rtl="1" fontAlgn="base">
        <a:spcBef>
          <a:spcPct val="0"/>
        </a:spcBef>
        <a:spcAft>
          <a:spcPct val="0"/>
        </a:spcAft>
        <a:defRPr sz="4000" b="1">
          <a:solidFill>
            <a:srgbClr val="003399"/>
          </a:solidFill>
          <a:latin typeface="Arial" charset="0"/>
          <a:cs typeface="Arial" charset="0"/>
        </a:defRPr>
      </a:lvl8pPr>
      <a:lvl9pPr marL="1828800" algn="r" rtl="1" fontAlgn="base">
        <a:spcBef>
          <a:spcPct val="0"/>
        </a:spcBef>
        <a:spcAft>
          <a:spcPct val="0"/>
        </a:spcAft>
        <a:defRPr sz="4000" b="1">
          <a:solidFill>
            <a:srgbClr val="003399"/>
          </a:solidFill>
          <a:latin typeface="Arial" charset="0"/>
          <a:cs typeface="Arial" charset="0"/>
        </a:defRPr>
      </a:lvl9pPr>
    </p:titleStyle>
    <p:bodyStyle>
      <a:lvl1pPr marL="342900" indent="-342900" algn="r" rtl="1" eaLnBrk="0" fontAlgn="base" hangingPunct="0">
        <a:spcBef>
          <a:spcPct val="0"/>
        </a:spcBef>
        <a:spcAft>
          <a:spcPct val="50000"/>
        </a:spcAft>
        <a:buChar char="•"/>
        <a:defRPr sz="3200">
          <a:solidFill>
            <a:schemeClr val="tx1"/>
          </a:solidFill>
          <a:latin typeface="+mn-lt"/>
          <a:ea typeface="+mn-ea"/>
          <a:cs typeface="+mn-cs"/>
        </a:defRPr>
      </a:lvl1pPr>
      <a:lvl2pPr marL="742950" indent="-285750" algn="r" rtl="1" eaLnBrk="0" fontAlgn="base" hangingPunct="0">
        <a:spcBef>
          <a:spcPct val="0"/>
        </a:spcBef>
        <a:spcAft>
          <a:spcPct val="50000"/>
        </a:spcAft>
        <a:buChar char="–"/>
        <a:defRPr sz="2800">
          <a:solidFill>
            <a:srgbClr val="4D4D4D"/>
          </a:solidFill>
          <a:latin typeface="+mn-lt"/>
          <a:cs typeface="+mn-cs"/>
        </a:defRPr>
      </a:lvl2pPr>
      <a:lvl3pPr marL="1143000" indent="-228600" algn="r" rtl="1" eaLnBrk="0" fontAlgn="base" hangingPunct="0">
        <a:spcBef>
          <a:spcPct val="0"/>
        </a:spcBef>
        <a:spcAft>
          <a:spcPct val="50000"/>
        </a:spcAft>
        <a:buChar char="•"/>
        <a:defRPr sz="2400">
          <a:solidFill>
            <a:srgbClr val="4D4D4D"/>
          </a:solidFill>
          <a:latin typeface="+mn-lt"/>
          <a:cs typeface="+mn-cs"/>
        </a:defRPr>
      </a:lvl3pPr>
      <a:lvl4pPr marL="1600200" indent="-228600" algn="r" rtl="1" eaLnBrk="0" fontAlgn="base" hangingPunct="0">
        <a:spcBef>
          <a:spcPct val="0"/>
        </a:spcBef>
        <a:spcAft>
          <a:spcPct val="50000"/>
        </a:spcAft>
        <a:buChar char="–"/>
        <a:defRPr sz="2000">
          <a:solidFill>
            <a:srgbClr val="4D4D4D"/>
          </a:solidFill>
          <a:latin typeface="+mn-lt"/>
          <a:cs typeface="+mn-cs"/>
        </a:defRPr>
      </a:lvl4pPr>
      <a:lvl5pPr marL="2057400" indent="-228600" algn="r" rtl="1" eaLnBrk="0" fontAlgn="base" hangingPunct="0">
        <a:spcBef>
          <a:spcPct val="0"/>
        </a:spcBef>
        <a:spcAft>
          <a:spcPct val="50000"/>
        </a:spcAft>
        <a:buChar char="»"/>
        <a:defRPr sz="2000">
          <a:solidFill>
            <a:srgbClr val="4D4D4D"/>
          </a:solidFill>
          <a:latin typeface="+mn-lt"/>
          <a:cs typeface="+mn-cs"/>
        </a:defRPr>
      </a:lvl5pPr>
      <a:lvl6pPr marL="2514600" indent="-228600" algn="r" rtl="1" fontAlgn="base">
        <a:spcBef>
          <a:spcPct val="0"/>
        </a:spcBef>
        <a:spcAft>
          <a:spcPct val="50000"/>
        </a:spcAft>
        <a:buChar char="»"/>
        <a:defRPr sz="2000">
          <a:solidFill>
            <a:srgbClr val="4D4D4D"/>
          </a:solidFill>
          <a:latin typeface="+mn-lt"/>
          <a:cs typeface="+mn-cs"/>
        </a:defRPr>
      </a:lvl6pPr>
      <a:lvl7pPr marL="2971800" indent="-228600" algn="r" rtl="1" fontAlgn="base">
        <a:spcBef>
          <a:spcPct val="0"/>
        </a:spcBef>
        <a:spcAft>
          <a:spcPct val="50000"/>
        </a:spcAft>
        <a:buChar char="»"/>
        <a:defRPr sz="2000">
          <a:solidFill>
            <a:srgbClr val="4D4D4D"/>
          </a:solidFill>
          <a:latin typeface="+mn-lt"/>
          <a:cs typeface="+mn-cs"/>
        </a:defRPr>
      </a:lvl7pPr>
      <a:lvl8pPr marL="3429000" indent="-228600" algn="r" rtl="1" fontAlgn="base">
        <a:spcBef>
          <a:spcPct val="0"/>
        </a:spcBef>
        <a:spcAft>
          <a:spcPct val="50000"/>
        </a:spcAft>
        <a:buChar char="»"/>
        <a:defRPr sz="2000">
          <a:solidFill>
            <a:srgbClr val="4D4D4D"/>
          </a:solidFill>
          <a:latin typeface="+mn-lt"/>
          <a:cs typeface="+mn-cs"/>
        </a:defRPr>
      </a:lvl8pPr>
      <a:lvl9pPr marL="3886200" indent="-228600" algn="r" rtl="1" fontAlgn="base">
        <a:spcBef>
          <a:spcPct val="0"/>
        </a:spcBef>
        <a:spcAft>
          <a:spcPct val="50000"/>
        </a:spcAft>
        <a:buChar char="»"/>
        <a:defRPr sz="20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BDBDB"/>
            </a:gs>
            <a:gs pos="50000">
              <a:srgbClr val="FFFFFF"/>
            </a:gs>
            <a:gs pos="100000">
              <a:srgbClr val="DBDBDB"/>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1700" y="44452"/>
            <a:ext cx="72707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4213" y="1916113"/>
            <a:ext cx="7696200"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34925" y="6356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a:defRPr sz="1400">
                <a:latin typeface="Arial" pitchFamily="34" charset="0"/>
                <a:cs typeface="Arial" pitchFamily="34" charset="0"/>
              </a:defRPr>
            </a:lvl1pPr>
          </a:lstStyle>
          <a:p>
            <a:pPr>
              <a:defRPr/>
            </a:pPr>
            <a:fld id="{9955ED6A-8B61-48E9-8956-85EBDF9577D4}" type="datetime3">
              <a:rPr lang="en-US">
                <a:solidFill>
                  <a:srgbClr val="000000"/>
                </a:solidFill>
              </a:rPr>
              <a:pPr>
                <a:defRPr/>
              </a:pPr>
              <a:t>5 January 2018</a:t>
            </a:fld>
            <a:endParaRPr lang="en-US">
              <a:solidFill>
                <a:srgbClr val="000000"/>
              </a:solidFill>
            </a:endParaRPr>
          </a:p>
        </p:txBody>
      </p:sp>
      <p:sp>
        <p:nvSpPr>
          <p:cNvPr id="3077" name="Rectangle 5"/>
          <p:cNvSpPr>
            <a:spLocks noGrp="1" noChangeArrowheads="1"/>
          </p:cNvSpPr>
          <p:nvPr>
            <p:ph type="ftr" sz="quarter" idx="3"/>
          </p:nvPr>
        </p:nvSpPr>
        <p:spPr bwMode="auto">
          <a:xfrm>
            <a:off x="2987675"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a:defRPr sz="1200">
                <a:latin typeface="Arial" pitchFamily="34" charset="0"/>
                <a:cs typeface="Arial" pitchFamily="34" charset="0"/>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3078" name="Rectangle 6"/>
          <p:cNvSpPr>
            <a:spLocks noGrp="1" noChangeArrowheads="1"/>
          </p:cNvSpPr>
          <p:nvPr>
            <p:ph type="sldNum" sz="quarter" idx="4"/>
          </p:nvPr>
        </p:nvSpPr>
        <p:spPr bwMode="auto">
          <a:xfrm>
            <a:off x="7131050" y="6356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rtl="0">
              <a:defRPr sz="1400">
                <a:latin typeface="Arial" pitchFamily="34" charset="0"/>
                <a:cs typeface="Arial" pitchFamily="34" charset="0"/>
              </a:defRPr>
            </a:lvl1pPr>
          </a:lstStyle>
          <a:p>
            <a:pPr>
              <a:defRPr/>
            </a:pPr>
            <a:fld id="{80A55662-D092-4A40-8346-A5F3450F335F}"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0564634"/>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Lst>
  <p:timing>
    <p:tnLst>
      <p:par>
        <p:cTn id="1" dur="indefinite" restart="never" nodeType="tmRoot"/>
      </p:par>
    </p:tnLst>
  </p:timing>
  <p:hf hdr="0" ftr="0"/>
  <p:txStyles>
    <p:titleStyle>
      <a:lvl1pPr algn="r" rtl="1" eaLnBrk="0" fontAlgn="base" hangingPunct="0">
        <a:spcBef>
          <a:spcPct val="0"/>
        </a:spcBef>
        <a:spcAft>
          <a:spcPct val="0"/>
        </a:spcAft>
        <a:defRPr sz="4000" b="1">
          <a:solidFill>
            <a:srgbClr val="003399"/>
          </a:solidFill>
          <a:latin typeface="+mj-lt"/>
          <a:ea typeface="+mj-ea"/>
          <a:cs typeface="+mj-cs"/>
        </a:defRPr>
      </a:lvl1pPr>
      <a:lvl2pPr algn="r" rtl="1" eaLnBrk="0" fontAlgn="base" hangingPunct="0">
        <a:spcBef>
          <a:spcPct val="0"/>
        </a:spcBef>
        <a:spcAft>
          <a:spcPct val="0"/>
        </a:spcAft>
        <a:defRPr sz="4000" b="1">
          <a:solidFill>
            <a:srgbClr val="003399"/>
          </a:solidFill>
          <a:latin typeface="Arial" pitchFamily="34" charset="0"/>
          <a:cs typeface="Arial" pitchFamily="34" charset="0"/>
        </a:defRPr>
      </a:lvl2pPr>
      <a:lvl3pPr algn="r" rtl="1" eaLnBrk="0" fontAlgn="base" hangingPunct="0">
        <a:spcBef>
          <a:spcPct val="0"/>
        </a:spcBef>
        <a:spcAft>
          <a:spcPct val="0"/>
        </a:spcAft>
        <a:defRPr sz="4000" b="1">
          <a:solidFill>
            <a:srgbClr val="003399"/>
          </a:solidFill>
          <a:latin typeface="Arial" pitchFamily="34" charset="0"/>
          <a:cs typeface="Arial" pitchFamily="34" charset="0"/>
        </a:defRPr>
      </a:lvl3pPr>
      <a:lvl4pPr algn="r" rtl="1" eaLnBrk="0" fontAlgn="base" hangingPunct="0">
        <a:spcBef>
          <a:spcPct val="0"/>
        </a:spcBef>
        <a:spcAft>
          <a:spcPct val="0"/>
        </a:spcAft>
        <a:defRPr sz="4000" b="1">
          <a:solidFill>
            <a:srgbClr val="003399"/>
          </a:solidFill>
          <a:latin typeface="Arial" pitchFamily="34" charset="0"/>
          <a:cs typeface="Arial" pitchFamily="34" charset="0"/>
        </a:defRPr>
      </a:lvl4pPr>
      <a:lvl5pPr algn="r" rtl="1" eaLnBrk="0" fontAlgn="base" hangingPunct="0">
        <a:spcBef>
          <a:spcPct val="0"/>
        </a:spcBef>
        <a:spcAft>
          <a:spcPct val="0"/>
        </a:spcAft>
        <a:defRPr sz="4000" b="1">
          <a:solidFill>
            <a:srgbClr val="003399"/>
          </a:solidFill>
          <a:latin typeface="Arial" pitchFamily="34" charset="0"/>
          <a:cs typeface="Arial" pitchFamily="34" charset="0"/>
        </a:defRPr>
      </a:lvl5pPr>
      <a:lvl6pPr marL="457200" algn="r" rtl="1" fontAlgn="base">
        <a:spcBef>
          <a:spcPct val="0"/>
        </a:spcBef>
        <a:spcAft>
          <a:spcPct val="0"/>
        </a:spcAft>
        <a:defRPr sz="4000" b="1">
          <a:solidFill>
            <a:srgbClr val="003399"/>
          </a:solidFill>
          <a:latin typeface="Arial" pitchFamily="34" charset="0"/>
          <a:cs typeface="Arial" pitchFamily="34" charset="0"/>
        </a:defRPr>
      </a:lvl6pPr>
      <a:lvl7pPr marL="914400" algn="r" rtl="1" fontAlgn="base">
        <a:spcBef>
          <a:spcPct val="0"/>
        </a:spcBef>
        <a:spcAft>
          <a:spcPct val="0"/>
        </a:spcAft>
        <a:defRPr sz="4000" b="1">
          <a:solidFill>
            <a:srgbClr val="003399"/>
          </a:solidFill>
          <a:latin typeface="Arial" pitchFamily="34" charset="0"/>
          <a:cs typeface="Arial" pitchFamily="34" charset="0"/>
        </a:defRPr>
      </a:lvl7pPr>
      <a:lvl8pPr marL="1371600" algn="r" rtl="1" fontAlgn="base">
        <a:spcBef>
          <a:spcPct val="0"/>
        </a:spcBef>
        <a:spcAft>
          <a:spcPct val="0"/>
        </a:spcAft>
        <a:defRPr sz="4000" b="1">
          <a:solidFill>
            <a:srgbClr val="003399"/>
          </a:solidFill>
          <a:latin typeface="Arial" pitchFamily="34" charset="0"/>
          <a:cs typeface="Arial" pitchFamily="34" charset="0"/>
        </a:defRPr>
      </a:lvl8pPr>
      <a:lvl9pPr marL="1828800" algn="r" rtl="1" fontAlgn="base">
        <a:spcBef>
          <a:spcPct val="0"/>
        </a:spcBef>
        <a:spcAft>
          <a:spcPct val="0"/>
        </a:spcAft>
        <a:defRPr sz="4000" b="1">
          <a:solidFill>
            <a:srgbClr val="003399"/>
          </a:solidFill>
          <a:latin typeface="Arial" pitchFamily="34" charset="0"/>
          <a:cs typeface="Arial" pitchFamily="34" charset="0"/>
        </a:defRPr>
      </a:lvl9pPr>
    </p:titleStyle>
    <p:bodyStyle>
      <a:lvl1pPr marL="342900" indent="-342900" algn="r" rtl="1" eaLnBrk="0" fontAlgn="base" hangingPunct="0">
        <a:spcBef>
          <a:spcPct val="0"/>
        </a:spcBef>
        <a:spcAft>
          <a:spcPct val="50000"/>
        </a:spcAft>
        <a:buChar char="•"/>
        <a:defRPr sz="3200">
          <a:solidFill>
            <a:schemeClr val="tx1"/>
          </a:solidFill>
          <a:latin typeface="+mn-lt"/>
          <a:ea typeface="+mn-ea"/>
          <a:cs typeface="+mn-cs"/>
        </a:defRPr>
      </a:lvl1pPr>
      <a:lvl2pPr marL="742950" indent="-285750" algn="r" rtl="1" eaLnBrk="0" fontAlgn="base" hangingPunct="0">
        <a:spcBef>
          <a:spcPct val="0"/>
        </a:spcBef>
        <a:spcAft>
          <a:spcPct val="50000"/>
        </a:spcAft>
        <a:buChar char="–"/>
        <a:defRPr sz="2800">
          <a:solidFill>
            <a:srgbClr val="4D4D4D"/>
          </a:solidFill>
          <a:latin typeface="+mn-lt"/>
          <a:cs typeface="+mn-cs"/>
        </a:defRPr>
      </a:lvl2pPr>
      <a:lvl3pPr marL="1143000" indent="-228600" algn="r" rtl="1" eaLnBrk="0" fontAlgn="base" hangingPunct="0">
        <a:spcBef>
          <a:spcPct val="0"/>
        </a:spcBef>
        <a:spcAft>
          <a:spcPct val="50000"/>
        </a:spcAft>
        <a:buChar char="•"/>
        <a:defRPr sz="2400">
          <a:solidFill>
            <a:srgbClr val="4D4D4D"/>
          </a:solidFill>
          <a:latin typeface="+mn-lt"/>
          <a:cs typeface="+mn-cs"/>
        </a:defRPr>
      </a:lvl3pPr>
      <a:lvl4pPr marL="1600200" indent="-228600" algn="r" rtl="1" eaLnBrk="0" fontAlgn="base" hangingPunct="0">
        <a:spcBef>
          <a:spcPct val="0"/>
        </a:spcBef>
        <a:spcAft>
          <a:spcPct val="50000"/>
        </a:spcAft>
        <a:buChar char="–"/>
        <a:defRPr sz="2000">
          <a:solidFill>
            <a:srgbClr val="4D4D4D"/>
          </a:solidFill>
          <a:latin typeface="+mn-lt"/>
          <a:cs typeface="+mn-cs"/>
        </a:defRPr>
      </a:lvl4pPr>
      <a:lvl5pPr marL="2057400" indent="-228600" algn="r" rtl="1" eaLnBrk="0" fontAlgn="base" hangingPunct="0">
        <a:spcBef>
          <a:spcPct val="0"/>
        </a:spcBef>
        <a:spcAft>
          <a:spcPct val="50000"/>
        </a:spcAft>
        <a:buChar char="»"/>
        <a:defRPr sz="2000">
          <a:solidFill>
            <a:srgbClr val="4D4D4D"/>
          </a:solidFill>
          <a:latin typeface="+mn-lt"/>
          <a:cs typeface="+mn-cs"/>
        </a:defRPr>
      </a:lvl5pPr>
      <a:lvl6pPr marL="2514600" indent="-228600" algn="r" rtl="1" fontAlgn="base">
        <a:spcBef>
          <a:spcPct val="0"/>
        </a:spcBef>
        <a:spcAft>
          <a:spcPct val="50000"/>
        </a:spcAft>
        <a:buChar char="»"/>
        <a:defRPr sz="2000">
          <a:solidFill>
            <a:srgbClr val="4D4D4D"/>
          </a:solidFill>
          <a:latin typeface="+mn-lt"/>
          <a:cs typeface="+mn-cs"/>
        </a:defRPr>
      </a:lvl6pPr>
      <a:lvl7pPr marL="2971800" indent="-228600" algn="r" rtl="1" fontAlgn="base">
        <a:spcBef>
          <a:spcPct val="0"/>
        </a:spcBef>
        <a:spcAft>
          <a:spcPct val="50000"/>
        </a:spcAft>
        <a:buChar char="»"/>
        <a:defRPr sz="2000">
          <a:solidFill>
            <a:srgbClr val="4D4D4D"/>
          </a:solidFill>
          <a:latin typeface="+mn-lt"/>
          <a:cs typeface="+mn-cs"/>
        </a:defRPr>
      </a:lvl7pPr>
      <a:lvl8pPr marL="3429000" indent="-228600" algn="r" rtl="1" fontAlgn="base">
        <a:spcBef>
          <a:spcPct val="0"/>
        </a:spcBef>
        <a:spcAft>
          <a:spcPct val="50000"/>
        </a:spcAft>
        <a:buChar char="»"/>
        <a:defRPr sz="2000">
          <a:solidFill>
            <a:srgbClr val="4D4D4D"/>
          </a:solidFill>
          <a:latin typeface="+mn-lt"/>
          <a:cs typeface="+mn-cs"/>
        </a:defRPr>
      </a:lvl8pPr>
      <a:lvl9pPr marL="3886200" indent="-228600" algn="r" rtl="1" fontAlgn="base">
        <a:spcBef>
          <a:spcPct val="0"/>
        </a:spcBef>
        <a:spcAft>
          <a:spcPct val="50000"/>
        </a:spcAft>
        <a:buChar char="»"/>
        <a:defRPr sz="2000">
          <a:solidFill>
            <a:srgbClr val="4D4D4D"/>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7DEE6"/>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32138"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solidFill>
                  <a:srgbClr val="000000"/>
                </a:solidFill>
                <a:latin typeface="Arial" pitchFamily="34" charset="0"/>
                <a:cs typeface="Arial" pitchFamily="34" charset="0"/>
              </a:defRPr>
            </a:lvl1pPr>
          </a:lstStyle>
          <a:p>
            <a:pPr>
              <a:defRPr/>
            </a:pPr>
            <a:r>
              <a:rPr lang="he-IL"/>
              <a:t>פרופ' קובי גלזר</a:t>
            </a:r>
            <a:endParaRPr lang="en-US"/>
          </a:p>
        </p:txBody>
      </p:sp>
      <p:sp>
        <p:nvSpPr>
          <p:cNvPr id="1030" name="Rectangle 6"/>
          <p:cNvSpPr>
            <a:spLocks noGrp="1" noChangeArrowheads="1"/>
          </p:cNvSpPr>
          <p:nvPr>
            <p:ph type="sldNum" sz="quarter" idx="4"/>
          </p:nvPr>
        </p:nvSpPr>
        <p:spPr bwMode="auto">
          <a:xfrm>
            <a:off x="8388350" y="6461127"/>
            <a:ext cx="5143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600" b="1">
                <a:solidFill>
                  <a:srgbClr val="000000"/>
                </a:solidFill>
                <a:latin typeface="Tahoma" pitchFamily="34" charset="0"/>
                <a:cs typeface="Arial" pitchFamily="34" charset="0"/>
              </a:defRPr>
            </a:lvl1pPr>
          </a:lstStyle>
          <a:p>
            <a:pPr>
              <a:defRPr/>
            </a:pPr>
            <a:fld id="{0F6ACA96-F994-435A-94BF-88A3528DAFDC}" type="slidenum">
              <a:rPr lang="he-IL"/>
              <a:pPr>
                <a:defRPr/>
              </a:pPr>
              <a:t>‹#›</a:t>
            </a:fld>
            <a:endParaRPr lang="en-US"/>
          </a:p>
        </p:txBody>
      </p:sp>
    </p:spTree>
    <p:extLst>
      <p:ext uri="{BB962C8B-B14F-4D97-AF65-F5344CB8AC3E}">
        <p14:creationId xmlns:p14="http://schemas.microsoft.com/office/powerpoint/2010/main" val="4050459664"/>
      </p:ext>
    </p:extLst>
  </p:cSld>
  <p:clrMap bg1="lt1" tx1="dk1" bg2="lt2" tx2="dk2" accent1="accent1" accent2="accent2" accent3="accent3" accent4="accent4" accent5="accent5" accent6="accent6" hlink="hlink" folHlink="folHlink"/>
  <p:sldLayoutIdLst>
    <p:sldLayoutId id="2147484048" r:id="rId1"/>
  </p:sldLayoutIdLst>
  <p:hf hd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BDBDB"/>
            </a:gs>
            <a:gs pos="50000">
              <a:srgbClr val="FFFFFF"/>
            </a:gs>
            <a:gs pos="100000">
              <a:srgbClr val="DBDBDB"/>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1700" y="44452"/>
            <a:ext cx="72707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4213" y="1916113"/>
            <a:ext cx="7696200"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34925" y="6356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hangingPunct="1">
              <a:defRPr sz="1400">
                <a:latin typeface="Arial" pitchFamily="34" charset="0"/>
                <a:cs typeface="Arial" pitchFamily="34" charset="0"/>
              </a:defRPr>
            </a:lvl1pPr>
          </a:lstStyle>
          <a:p>
            <a:pPr>
              <a:defRPr/>
            </a:pPr>
            <a:fld id="{CFC7146F-C118-4DDA-8B82-876FED5EA503}" type="datetime3">
              <a:rPr lang="en-US">
                <a:solidFill>
                  <a:srgbClr val="000000"/>
                </a:solidFill>
              </a:rPr>
              <a:pPr>
                <a:defRPr/>
              </a:pPr>
              <a:t>5 January 2018</a:t>
            </a:fld>
            <a:endParaRPr lang="en-US">
              <a:solidFill>
                <a:srgbClr val="000000"/>
              </a:solidFill>
            </a:endParaRPr>
          </a:p>
        </p:txBody>
      </p:sp>
      <p:sp>
        <p:nvSpPr>
          <p:cNvPr id="3077" name="Rectangle 5"/>
          <p:cNvSpPr>
            <a:spLocks noGrp="1" noChangeArrowheads="1"/>
          </p:cNvSpPr>
          <p:nvPr>
            <p:ph type="ftr" sz="quarter" idx="3"/>
          </p:nvPr>
        </p:nvSpPr>
        <p:spPr bwMode="auto">
          <a:xfrm>
            <a:off x="2987675"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hangingPunct="1">
              <a:defRPr sz="1200">
                <a:latin typeface="Arial" pitchFamily="34" charset="0"/>
                <a:cs typeface="Arial" pitchFamily="34" charset="0"/>
              </a:defRPr>
            </a:lvl1pPr>
          </a:lstStyle>
          <a:p>
            <a:pPr>
              <a:defRPr/>
            </a:pPr>
            <a:r>
              <a:rPr lang="he-IL">
                <a:solidFill>
                  <a:srgbClr val="000000"/>
                </a:solidFill>
              </a:rPr>
              <a:t>גלזר וברמלי-גרינברג: "מדידת איכות במערכת הבריאות</a:t>
            </a:r>
            <a:r>
              <a:rPr lang="en-US">
                <a:solidFill>
                  <a:srgbClr val="000000"/>
                </a:solidFill>
              </a:rPr>
              <a:t>"</a:t>
            </a:r>
          </a:p>
        </p:txBody>
      </p:sp>
      <p:sp>
        <p:nvSpPr>
          <p:cNvPr id="3078" name="Rectangle 6"/>
          <p:cNvSpPr>
            <a:spLocks noGrp="1" noChangeArrowheads="1"/>
          </p:cNvSpPr>
          <p:nvPr>
            <p:ph type="sldNum" sz="quarter" idx="4"/>
          </p:nvPr>
        </p:nvSpPr>
        <p:spPr bwMode="auto">
          <a:xfrm>
            <a:off x="7131050" y="6356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1" hangingPunct="1">
              <a:defRPr sz="1400"/>
            </a:lvl1pPr>
          </a:lstStyle>
          <a:p>
            <a:pPr>
              <a:defRPr/>
            </a:pPr>
            <a:fld id="{2DAA1BFC-7180-4A60-8AB0-8411410DE5E2}"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45459"/>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Lst>
  <p:timing>
    <p:tnLst>
      <p:par>
        <p:cTn id="1" dur="indefinite" restart="never" nodeType="tmRoot"/>
      </p:par>
    </p:tnLst>
  </p:timing>
  <p:hf hdr="0" ftr="0"/>
  <p:txStyles>
    <p:titleStyle>
      <a:lvl1pPr algn="r" rtl="1" eaLnBrk="0" fontAlgn="base" hangingPunct="0">
        <a:spcBef>
          <a:spcPct val="0"/>
        </a:spcBef>
        <a:spcAft>
          <a:spcPct val="0"/>
        </a:spcAft>
        <a:defRPr sz="4000" b="1">
          <a:solidFill>
            <a:srgbClr val="003399"/>
          </a:solidFill>
          <a:latin typeface="+mj-lt"/>
          <a:ea typeface="+mj-ea"/>
          <a:cs typeface="+mj-cs"/>
        </a:defRPr>
      </a:lvl1pPr>
      <a:lvl2pPr algn="r" rtl="1" eaLnBrk="0" fontAlgn="base" hangingPunct="0">
        <a:spcBef>
          <a:spcPct val="0"/>
        </a:spcBef>
        <a:spcAft>
          <a:spcPct val="0"/>
        </a:spcAft>
        <a:defRPr sz="4000" b="1">
          <a:solidFill>
            <a:srgbClr val="003399"/>
          </a:solidFill>
          <a:latin typeface="Arial" pitchFamily="34" charset="0"/>
          <a:cs typeface="Arial" pitchFamily="34" charset="0"/>
        </a:defRPr>
      </a:lvl2pPr>
      <a:lvl3pPr algn="r" rtl="1" eaLnBrk="0" fontAlgn="base" hangingPunct="0">
        <a:spcBef>
          <a:spcPct val="0"/>
        </a:spcBef>
        <a:spcAft>
          <a:spcPct val="0"/>
        </a:spcAft>
        <a:defRPr sz="4000" b="1">
          <a:solidFill>
            <a:srgbClr val="003399"/>
          </a:solidFill>
          <a:latin typeface="Arial" pitchFamily="34" charset="0"/>
          <a:cs typeface="Arial" pitchFamily="34" charset="0"/>
        </a:defRPr>
      </a:lvl3pPr>
      <a:lvl4pPr algn="r" rtl="1" eaLnBrk="0" fontAlgn="base" hangingPunct="0">
        <a:spcBef>
          <a:spcPct val="0"/>
        </a:spcBef>
        <a:spcAft>
          <a:spcPct val="0"/>
        </a:spcAft>
        <a:defRPr sz="4000" b="1">
          <a:solidFill>
            <a:srgbClr val="003399"/>
          </a:solidFill>
          <a:latin typeface="Arial" pitchFamily="34" charset="0"/>
          <a:cs typeface="Arial" pitchFamily="34" charset="0"/>
        </a:defRPr>
      </a:lvl4pPr>
      <a:lvl5pPr algn="r" rtl="1" eaLnBrk="0" fontAlgn="base" hangingPunct="0">
        <a:spcBef>
          <a:spcPct val="0"/>
        </a:spcBef>
        <a:spcAft>
          <a:spcPct val="0"/>
        </a:spcAft>
        <a:defRPr sz="4000" b="1">
          <a:solidFill>
            <a:srgbClr val="003399"/>
          </a:solidFill>
          <a:latin typeface="Arial" pitchFamily="34" charset="0"/>
          <a:cs typeface="Arial" pitchFamily="34" charset="0"/>
        </a:defRPr>
      </a:lvl5pPr>
      <a:lvl6pPr marL="457200" algn="r" rtl="1" fontAlgn="base">
        <a:spcBef>
          <a:spcPct val="0"/>
        </a:spcBef>
        <a:spcAft>
          <a:spcPct val="0"/>
        </a:spcAft>
        <a:defRPr sz="4000" b="1">
          <a:solidFill>
            <a:srgbClr val="003399"/>
          </a:solidFill>
          <a:latin typeface="Arial" pitchFamily="34" charset="0"/>
          <a:cs typeface="Arial" pitchFamily="34" charset="0"/>
        </a:defRPr>
      </a:lvl6pPr>
      <a:lvl7pPr marL="914400" algn="r" rtl="1" fontAlgn="base">
        <a:spcBef>
          <a:spcPct val="0"/>
        </a:spcBef>
        <a:spcAft>
          <a:spcPct val="0"/>
        </a:spcAft>
        <a:defRPr sz="4000" b="1">
          <a:solidFill>
            <a:srgbClr val="003399"/>
          </a:solidFill>
          <a:latin typeface="Arial" pitchFamily="34" charset="0"/>
          <a:cs typeface="Arial" pitchFamily="34" charset="0"/>
        </a:defRPr>
      </a:lvl7pPr>
      <a:lvl8pPr marL="1371600" algn="r" rtl="1" fontAlgn="base">
        <a:spcBef>
          <a:spcPct val="0"/>
        </a:spcBef>
        <a:spcAft>
          <a:spcPct val="0"/>
        </a:spcAft>
        <a:defRPr sz="4000" b="1">
          <a:solidFill>
            <a:srgbClr val="003399"/>
          </a:solidFill>
          <a:latin typeface="Arial" pitchFamily="34" charset="0"/>
          <a:cs typeface="Arial" pitchFamily="34" charset="0"/>
        </a:defRPr>
      </a:lvl8pPr>
      <a:lvl9pPr marL="1828800" algn="r" rtl="1" fontAlgn="base">
        <a:spcBef>
          <a:spcPct val="0"/>
        </a:spcBef>
        <a:spcAft>
          <a:spcPct val="0"/>
        </a:spcAft>
        <a:defRPr sz="4000" b="1">
          <a:solidFill>
            <a:srgbClr val="003399"/>
          </a:solidFill>
          <a:latin typeface="Arial" pitchFamily="34" charset="0"/>
          <a:cs typeface="Arial" pitchFamily="34" charset="0"/>
        </a:defRPr>
      </a:lvl9pPr>
    </p:titleStyle>
    <p:bodyStyle>
      <a:lvl1pPr marL="342900" indent="-342900" algn="r" rtl="1" eaLnBrk="0" fontAlgn="base" hangingPunct="0">
        <a:spcBef>
          <a:spcPct val="0"/>
        </a:spcBef>
        <a:spcAft>
          <a:spcPct val="50000"/>
        </a:spcAft>
        <a:buChar char="•"/>
        <a:defRPr sz="3200">
          <a:solidFill>
            <a:schemeClr val="tx1"/>
          </a:solidFill>
          <a:latin typeface="+mn-lt"/>
          <a:ea typeface="+mn-ea"/>
          <a:cs typeface="+mn-cs"/>
        </a:defRPr>
      </a:lvl1pPr>
      <a:lvl2pPr marL="742950" indent="-285750" algn="r" rtl="1" eaLnBrk="0" fontAlgn="base" hangingPunct="0">
        <a:spcBef>
          <a:spcPct val="0"/>
        </a:spcBef>
        <a:spcAft>
          <a:spcPct val="50000"/>
        </a:spcAft>
        <a:buChar char="–"/>
        <a:defRPr sz="2800">
          <a:solidFill>
            <a:srgbClr val="4D4D4D"/>
          </a:solidFill>
          <a:latin typeface="+mn-lt"/>
          <a:cs typeface="+mn-cs"/>
        </a:defRPr>
      </a:lvl2pPr>
      <a:lvl3pPr marL="1143000" indent="-228600" algn="r" rtl="1" eaLnBrk="0" fontAlgn="base" hangingPunct="0">
        <a:spcBef>
          <a:spcPct val="0"/>
        </a:spcBef>
        <a:spcAft>
          <a:spcPct val="50000"/>
        </a:spcAft>
        <a:buChar char="•"/>
        <a:defRPr sz="2400">
          <a:solidFill>
            <a:srgbClr val="4D4D4D"/>
          </a:solidFill>
          <a:latin typeface="+mn-lt"/>
          <a:cs typeface="+mn-cs"/>
        </a:defRPr>
      </a:lvl3pPr>
      <a:lvl4pPr marL="1600200" indent="-228600" algn="r" rtl="1" eaLnBrk="0" fontAlgn="base" hangingPunct="0">
        <a:spcBef>
          <a:spcPct val="0"/>
        </a:spcBef>
        <a:spcAft>
          <a:spcPct val="50000"/>
        </a:spcAft>
        <a:buChar char="–"/>
        <a:defRPr sz="2000">
          <a:solidFill>
            <a:srgbClr val="4D4D4D"/>
          </a:solidFill>
          <a:latin typeface="+mn-lt"/>
          <a:cs typeface="+mn-cs"/>
        </a:defRPr>
      </a:lvl4pPr>
      <a:lvl5pPr marL="2057400" indent="-228600" algn="r" rtl="1" eaLnBrk="0" fontAlgn="base" hangingPunct="0">
        <a:spcBef>
          <a:spcPct val="0"/>
        </a:spcBef>
        <a:spcAft>
          <a:spcPct val="50000"/>
        </a:spcAft>
        <a:buChar char="»"/>
        <a:defRPr sz="2000">
          <a:solidFill>
            <a:srgbClr val="4D4D4D"/>
          </a:solidFill>
          <a:latin typeface="+mn-lt"/>
          <a:cs typeface="+mn-cs"/>
        </a:defRPr>
      </a:lvl5pPr>
      <a:lvl6pPr marL="2514600" indent="-228600" algn="r" rtl="1" fontAlgn="base">
        <a:spcBef>
          <a:spcPct val="0"/>
        </a:spcBef>
        <a:spcAft>
          <a:spcPct val="50000"/>
        </a:spcAft>
        <a:buChar char="»"/>
        <a:defRPr sz="2000">
          <a:solidFill>
            <a:srgbClr val="4D4D4D"/>
          </a:solidFill>
          <a:latin typeface="+mn-lt"/>
          <a:cs typeface="+mn-cs"/>
        </a:defRPr>
      </a:lvl6pPr>
      <a:lvl7pPr marL="2971800" indent="-228600" algn="r" rtl="1" fontAlgn="base">
        <a:spcBef>
          <a:spcPct val="0"/>
        </a:spcBef>
        <a:spcAft>
          <a:spcPct val="50000"/>
        </a:spcAft>
        <a:buChar char="»"/>
        <a:defRPr sz="2000">
          <a:solidFill>
            <a:srgbClr val="4D4D4D"/>
          </a:solidFill>
          <a:latin typeface="+mn-lt"/>
          <a:cs typeface="+mn-cs"/>
        </a:defRPr>
      </a:lvl7pPr>
      <a:lvl8pPr marL="3429000" indent="-228600" algn="r" rtl="1" fontAlgn="base">
        <a:spcBef>
          <a:spcPct val="0"/>
        </a:spcBef>
        <a:spcAft>
          <a:spcPct val="50000"/>
        </a:spcAft>
        <a:buChar char="»"/>
        <a:defRPr sz="2000">
          <a:solidFill>
            <a:srgbClr val="4D4D4D"/>
          </a:solidFill>
          <a:latin typeface="+mn-lt"/>
          <a:cs typeface="+mn-cs"/>
        </a:defRPr>
      </a:lvl8pPr>
      <a:lvl9pPr marL="3886200" indent="-228600" algn="r" rtl="1" fontAlgn="base">
        <a:spcBef>
          <a:spcPct val="0"/>
        </a:spcBef>
        <a:spcAft>
          <a:spcPct val="50000"/>
        </a:spcAft>
        <a:buChar char="»"/>
        <a:defRPr sz="2000">
          <a:solidFill>
            <a:srgbClr val="4D4D4D"/>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553200" y="6356352"/>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prstClr val="black">
                    <a:tint val="75000"/>
                  </a:prstClr>
                </a:solidFill>
                <a:latin typeface="Calibri"/>
                <a:cs typeface="Arial"/>
              </a:defRPr>
            </a:lvl1pPr>
          </a:lstStyle>
          <a:p>
            <a:pPr>
              <a:defRPr/>
            </a:pPr>
            <a:fld id="{DE8FBBF2-913C-4C08-BBB7-6D7D6260625A}" type="datetimeFigureOut">
              <a:rPr lang="he-IL"/>
              <a:pPr>
                <a:defRPr/>
              </a:pPr>
              <a:t>י"ח/טבת/תשע"ח</a:t>
            </a:fld>
            <a:endParaRPr lang="he-IL"/>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prstClr val="black">
                    <a:tint val="75000"/>
                  </a:prstClr>
                </a:solidFill>
                <a:latin typeface="Calibri"/>
                <a:cs typeface="Arial"/>
              </a:defRPr>
            </a:lvl1pPr>
          </a:lstStyle>
          <a:p>
            <a:pPr>
              <a:defRPr/>
            </a:pPr>
            <a:endParaRPr lang="he-IL"/>
          </a:p>
        </p:txBody>
      </p:sp>
      <p:sp>
        <p:nvSpPr>
          <p:cNvPr id="6" name="Slide Number Placeholder 5"/>
          <p:cNvSpPr>
            <a:spLocks noGrp="1"/>
          </p:cNvSpPr>
          <p:nvPr>
            <p:ph type="sldNum" sz="quarter" idx="4"/>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l" rtl="1" eaLnBrk="1" hangingPunct="1">
              <a:defRPr sz="1200">
                <a:solidFill>
                  <a:srgbClr val="898989"/>
                </a:solidFill>
                <a:latin typeface="Calibri" panose="020F0502020204030204" pitchFamily="34" charset="0"/>
              </a:defRPr>
            </a:lvl1pPr>
          </a:lstStyle>
          <a:p>
            <a:pPr>
              <a:defRPr/>
            </a:pPr>
            <a:fld id="{9C934849-5946-4B4C-B9E7-B4F73873D0AB}" type="slidenum">
              <a:rPr lang="he-IL"/>
              <a:pPr>
                <a:defRPr/>
              </a:pPr>
              <a:t>‹#›</a:t>
            </a:fld>
            <a:endParaRPr lang="he-IL"/>
          </a:p>
        </p:txBody>
      </p:sp>
    </p:spTree>
    <p:extLst>
      <p:ext uri="{BB962C8B-B14F-4D97-AF65-F5344CB8AC3E}">
        <p14:creationId xmlns:p14="http://schemas.microsoft.com/office/powerpoint/2010/main" val="1725880245"/>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969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046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latin typeface="Arial" pitchFamily="34" charset="0"/>
                <a:cs typeface="Arial" pitchFamily="34" charset="0"/>
              </a:defRPr>
            </a:lvl1pPr>
          </a:lstStyle>
          <a:p>
            <a:pPr>
              <a:defRPr/>
            </a:pPr>
            <a:fld id="{6258812F-3446-4B0D-A68B-25DADAE2E304}" type="datetime3">
              <a:rPr lang="he-IL"/>
              <a:pPr>
                <a:defRPr/>
              </a:pPr>
              <a:t>י"ח טבת תשע"ח</a:t>
            </a:fld>
            <a:endParaRPr 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latin typeface="Arial" pitchFamily="34" charset="0"/>
                <a:cs typeface="Arial" pitchFamily="34" charset="0"/>
              </a:defRPr>
            </a:lvl1pPr>
          </a:lstStyle>
          <a:p>
            <a:pPr>
              <a:defRPr/>
            </a:pPr>
            <a:r>
              <a:rPr lang="he-IL"/>
              <a:t>גלזר וברמלי-גרינברג: "מדידת איכות במערכת הבריאות</a:t>
            </a:r>
            <a:r>
              <a:rPr lang="en-US"/>
              <a:t>"</a:t>
            </a:r>
          </a:p>
        </p:txBody>
      </p:sp>
      <p:sp>
        <p:nvSpPr>
          <p:cNvPr id="19047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eaLnBrk="1" hangingPunct="1">
              <a:defRPr sz="1400">
                <a:solidFill>
                  <a:srgbClr val="000000"/>
                </a:solidFill>
              </a:defRPr>
            </a:lvl1pPr>
          </a:lstStyle>
          <a:p>
            <a:pPr algn="l"/>
            <a:fld id="{47F7FCB0-8312-48AC-A3AF-736C3BB02401}" type="slidenum">
              <a:rPr lang="he-IL" altLang="en-US" smtClean="0"/>
              <a:pPr algn="l"/>
              <a:t>‹#›</a:t>
            </a:fld>
            <a:endParaRPr lang="en-US" altLang="en-US" smtClean="0"/>
          </a:p>
        </p:txBody>
      </p:sp>
    </p:spTree>
    <p:extLst>
      <p:ext uri="{BB962C8B-B14F-4D97-AF65-F5344CB8AC3E}">
        <p14:creationId xmlns:p14="http://schemas.microsoft.com/office/powerpoint/2010/main" val="3013401373"/>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hf hdr="0" ftr="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044140" y="3356992"/>
            <a:ext cx="5832475" cy="647700"/>
          </a:xfrm>
        </p:spPr>
        <p:txBody>
          <a:bodyPr rtlCol="0">
            <a:normAutofit/>
          </a:bodyPr>
          <a:lstStyle/>
          <a:p>
            <a:pPr eaLnBrk="1" fontAlgn="auto" hangingPunct="1">
              <a:spcAft>
                <a:spcPts val="0"/>
              </a:spcAft>
              <a:defRPr/>
            </a:pPr>
            <a:r>
              <a:rPr sz="3200" dirty="0" smtClean="0">
                <a:latin typeface="Arial Black" pitchFamily="34" charset="0"/>
              </a:rPr>
              <a:t>Kobi </a:t>
            </a:r>
            <a:r>
              <a:rPr sz="3200" dirty="0">
                <a:latin typeface="Arial Black" pitchFamily="34" charset="0"/>
              </a:rPr>
              <a:t>Glazer</a:t>
            </a:r>
            <a:endParaRPr sz="3200" baseline="30000" dirty="0">
              <a:latin typeface="Arial Black" pitchFamily="34" charset="0"/>
            </a:endParaRPr>
          </a:p>
        </p:txBody>
      </p:sp>
      <p:sp>
        <p:nvSpPr>
          <p:cNvPr id="3" name="Text Box 4"/>
          <p:cNvSpPr txBox="1">
            <a:spLocks noChangeArrowheads="1"/>
          </p:cNvSpPr>
          <p:nvPr/>
        </p:nvSpPr>
        <p:spPr bwMode="auto">
          <a:xfrm>
            <a:off x="3058485" y="4293098"/>
            <a:ext cx="590391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355600" eaLnBrk="0" hangingPunct="0">
              <a:defRPr>
                <a:solidFill>
                  <a:schemeClr val="tx1"/>
                </a:solidFill>
                <a:latin typeface="Arial" pitchFamily="34" charset="0"/>
                <a:cs typeface="Arial" pitchFamily="34" charset="0"/>
              </a:defRPr>
            </a:lvl1pPr>
            <a:lvl2pPr marL="742950" indent="-285750" defTabSz="355600" eaLnBrk="0" hangingPunct="0">
              <a:defRPr>
                <a:solidFill>
                  <a:schemeClr val="tx1"/>
                </a:solidFill>
                <a:latin typeface="Arial" pitchFamily="34" charset="0"/>
                <a:cs typeface="Arial" pitchFamily="34" charset="0"/>
              </a:defRPr>
            </a:lvl2pPr>
            <a:lvl3pPr marL="1143000" indent="-228600" defTabSz="355600" eaLnBrk="0" hangingPunct="0">
              <a:defRPr>
                <a:solidFill>
                  <a:schemeClr val="tx1"/>
                </a:solidFill>
                <a:latin typeface="Arial" pitchFamily="34" charset="0"/>
                <a:cs typeface="Arial" pitchFamily="34" charset="0"/>
              </a:defRPr>
            </a:lvl3pPr>
            <a:lvl4pPr marL="1600200" indent="-228600" defTabSz="355600" eaLnBrk="0" hangingPunct="0">
              <a:defRPr>
                <a:solidFill>
                  <a:schemeClr val="tx1"/>
                </a:solidFill>
                <a:latin typeface="Arial" pitchFamily="34" charset="0"/>
                <a:cs typeface="Arial" pitchFamily="34" charset="0"/>
              </a:defRPr>
            </a:lvl4pPr>
            <a:lvl5pPr marL="2057400" indent="-228600" defTabSz="355600" eaLnBrk="0" hangingPunct="0">
              <a:defRPr>
                <a:solidFill>
                  <a:schemeClr val="tx1"/>
                </a:solidFill>
                <a:latin typeface="Arial" pitchFamily="34" charset="0"/>
                <a:cs typeface="Arial" pitchFamily="34" charset="0"/>
              </a:defRPr>
            </a:lvl5pPr>
            <a:lvl6pPr marL="2514600" indent="-228600" defTabSz="355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55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55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55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spcBef>
                <a:spcPct val="50000"/>
              </a:spcBef>
            </a:pPr>
            <a:r>
              <a:rPr lang="en-US" b="1" dirty="0" smtClean="0">
                <a:solidFill>
                  <a:prstClr val="white"/>
                </a:solidFill>
              </a:rPr>
              <a:t>The </a:t>
            </a:r>
            <a:r>
              <a:rPr lang="en-US" b="1" dirty="0" err="1" smtClean="0">
                <a:solidFill>
                  <a:prstClr val="white"/>
                </a:solidFill>
              </a:rPr>
              <a:t>Coller</a:t>
            </a:r>
            <a:r>
              <a:rPr lang="en-US" b="1" dirty="0" smtClean="0">
                <a:solidFill>
                  <a:prstClr val="white"/>
                </a:solidFill>
              </a:rPr>
              <a:t> School of Management</a:t>
            </a:r>
          </a:p>
          <a:p>
            <a:pPr algn="l" rtl="0" eaLnBrk="1" hangingPunct="1">
              <a:spcBef>
                <a:spcPct val="50000"/>
              </a:spcBef>
            </a:pPr>
            <a:r>
              <a:rPr lang="en-US" b="1" dirty="0" smtClean="0">
                <a:solidFill>
                  <a:prstClr val="white"/>
                </a:solidFill>
              </a:rPr>
              <a:t>Tel Aviv University</a:t>
            </a:r>
          </a:p>
          <a:p>
            <a:pPr algn="l" rtl="0" eaLnBrk="1" hangingPunct="1">
              <a:spcBef>
                <a:spcPct val="50000"/>
              </a:spcBef>
            </a:pPr>
            <a:r>
              <a:rPr lang="en-US" b="1" dirty="0" smtClean="0">
                <a:solidFill>
                  <a:prstClr val="white"/>
                </a:solidFill>
              </a:rPr>
              <a:t>And</a:t>
            </a:r>
          </a:p>
          <a:p>
            <a:pPr algn="l" rtl="0" eaLnBrk="1" hangingPunct="1">
              <a:spcBef>
                <a:spcPct val="50000"/>
              </a:spcBef>
            </a:pPr>
            <a:r>
              <a:rPr lang="en-US" b="1" dirty="0" smtClean="0">
                <a:solidFill>
                  <a:prstClr val="white"/>
                </a:solidFill>
              </a:rPr>
              <a:t>The </a:t>
            </a:r>
            <a:r>
              <a:rPr lang="en-US" b="1" dirty="0">
                <a:solidFill>
                  <a:prstClr val="white"/>
                </a:solidFill>
              </a:rPr>
              <a:t>Department of </a:t>
            </a:r>
            <a:r>
              <a:rPr lang="en-US" b="1" dirty="0" smtClean="0">
                <a:solidFill>
                  <a:prstClr val="white"/>
                </a:solidFill>
              </a:rPr>
              <a:t>Economics</a:t>
            </a:r>
          </a:p>
          <a:p>
            <a:pPr algn="l" rtl="0" eaLnBrk="1" hangingPunct="1">
              <a:spcBef>
                <a:spcPct val="50000"/>
              </a:spcBef>
            </a:pPr>
            <a:r>
              <a:rPr lang="en-US" b="1" dirty="0" smtClean="0">
                <a:solidFill>
                  <a:prstClr val="white"/>
                </a:solidFill>
              </a:rPr>
              <a:t>The University of Warwick</a:t>
            </a:r>
            <a:endParaRPr lang="en-US" sz="1600" b="1" dirty="0">
              <a:solidFill>
                <a:prstClr val="white"/>
              </a:solidFill>
            </a:endParaRPr>
          </a:p>
        </p:txBody>
      </p:sp>
      <p:sp>
        <p:nvSpPr>
          <p:cNvPr id="2" name="Title 1"/>
          <p:cNvSpPr>
            <a:spLocks noGrp="1"/>
          </p:cNvSpPr>
          <p:nvPr>
            <p:ph type="ctrTitle"/>
          </p:nvPr>
        </p:nvSpPr>
        <p:spPr>
          <a:xfrm>
            <a:off x="395536" y="620690"/>
            <a:ext cx="6431632" cy="1060897"/>
          </a:xfrm>
        </p:spPr>
        <p:txBody>
          <a:bodyPr/>
          <a:lstStyle/>
          <a:p>
            <a:r>
              <a:rPr lang="en-GB" sz="2800" dirty="0">
                <a:latin typeface="Aharoni" panose="02010803020104030203" pitchFamily="2" charset="-79"/>
                <a:cs typeface="Aharoni" panose="02010803020104030203" pitchFamily="2" charset="-79"/>
              </a:rPr>
              <a:t>Healthcare Inefficiency: Is it a Chronic Disease</a:t>
            </a:r>
            <a:r>
              <a:rPr lang="en-GB" sz="2800" dirty="0"/>
              <a:t>?</a:t>
            </a:r>
            <a:endParaRPr lang="en-US" sz="2800" dirty="0"/>
          </a:p>
        </p:txBody>
      </p:sp>
      <p:pic>
        <p:nvPicPr>
          <p:cNvPr id="307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873500"/>
            <a:ext cx="2770188"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036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827088" y="-134937"/>
            <a:ext cx="7270750" cy="900113"/>
          </a:xfrm>
        </p:spPr>
        <p:txBody>
          <a:bodyPr/>
          <a:lstStyle/>
          <a:p>
            <a:pPr algn="ctr" eaLnBrk="1" fontAlgn="auto" hangingPunct="1">
              <a:spcAft>
                <a:spcPts val="0"/>
              </a:spcAft>
              <a:defRPr/>
            </a:pPr>
            <a:r>
              <a:rPr lang="en-US" sz="3200" b="1" u="sng" dirty="0" smtClean="0"/>
              <a:t>Inefficiency in Health care</a:t>
            </a:r>
          </a:p>
        </p:txBody>
      </p:sp>
      <p:sp>
        <p:nvSpPr>
          <p:cNvPr id="13317" name="Rectangle 3"/>
          <p:cNvSpPr>
            <a:spLocks noGrp="1" noChangeArrowheads="1"/>
          </p:cNvSpPr>
          <p:nvPr>
            <p:ph idx="1"/>
          </p:nvPr>
        </p:nvSpPr>
        <p:spPr>
          <a:xfrm>
            <a:off x="468313" y="620713"/>
            <a:ext cx="8208962" cy="5256212"/>
          </a:xfrm>
        </p:spPr>
        <p:txBody>
          <a:bodyPr/>
          <a:lstStyle/>
          <a:p>
            <a:pPr marL="0" indent="0" algn="l" rtl="0" eaLnBrk="1" hangingPunct="1">
              <a:buFontTx/>
              <a:buNone/>
            </a:pPr>
            <a:r>
              <a:rPr lang="en-US" sz="1800" dirty="0" smtClean="0">
                <a:solidFill>
                  <a:srgbClr val="003399"/>
                </a:solidFill>
                <a:cs typeface="Arial" pitchFamily="34" charset="0"/>
              </a:rPr>
              <a:t>OECD 2010, “Health care systems: Getting  more value for money”,	                                       OECD  Economics Department Policy Notes, No. 2. (also in :</a:t>
            </a:r>
            <a:r>
              <a:rPr lang="en-US" sz="1800" dirty="0" err="1" smtClean="0">
                <a:solidFill>
                  <a:srgbClr val="003399"/>
                </a:solidFill>
                <a:cs typeface="Arial" pitchFamily="34" charset="0"/>
              </a:rPr>
              <a:t>Joumard</a:t>
            </a:r>
            <a:r>
              <a:rPr lang="en-US" sz="1800" dirty="0" smtClean="0">
                <a:solidFill>
                  <a:srgbClr val="003399"/>
                </a:solidFill>
                <a:cs typeface="Arial" pitchFamily="34" charset="0"/>
              </a:rPr>
              <a:t>, I., C. André and C. </a:t>
            </a:r>
            <a:r>
              <a:rPr lang="en-US" sz="1800" dirty="0" err="1" smtClean="0">
                <a:solidFill>
                  <a:srgbClr val="003399"/>
                </a:solidFill>
                <a:cs typeface="Arial" pitchFamily="34" charset="0"/>
              </a:rPr>
              <a:t>Nicq</a:t>
            </a:r>
            <a:r>
              <a:rPr lang="en-US" sz="1800" dirty="0" smtClean="0">
                <a:solidFill>
                  <a:srgbClr val="003399"/>
                </a:solidFill>
                <a:cs typeface="Arial" pitchFamily="34" charset="0"/>
              </a:rPr>
              <a:t> (2010), “Health Care Systems: Efficiency and Institutions”, OECD Economics Department Working Papers, No. 769. )</a:t>
            </a:r>
          </a:p>
          <a:p>
            <a:pPr marL="0" indent="0" algn="l" rtl="0" eaLnBrk="1" hangingPunct="1">
              <a:buFontTx/>
              <a:buNone/>
            </a:pPr>
            <a:r>
              <a:rPr lang="en-US" sz="2000" dirty="0" smtClean="0">
                <a:cs typeface="Arial" pitchFamily="34" charset="0"/>
              </a:rPr>
              <a:t>Key findings are as follows:</a:t>
            </a:r>
          </a:p>
          <a:p>
            <a:pPr marL="0" indent="0" algn="l" rtl="0" eaLnBrk="1" hangingPunct="1">
              <a:buFontTx/>
              <a:buNone/>
            </a:pPr>
            <a:r>
              <a:rPr lang="en-US" sz="2000" dirty="0" smtClean="0">
                <a:cs typeface="Arial" pitchFamily="34" charset="0"/>
              </a:rPr>
              <a:t>- There is room in all countries surveyed to improve the effectiveness of their health care spending. By improving the efficiency of the health care system, public spending savings would be large, approaching 2% of GDP on average in the OECD.</a:t>
            </a:r>
          </a:p>
          <a:p>
            <a:pPr marL="0" indent="0" algn="l" rtl="0" eaLnBrk="1" hangingPunct="1">
              <a:buFontTx/>
              <a:buNone/>
            </a:pPr>
            <a:r>
              <a:rPr lang="en-US" sz="2000" dirty="0" smtClean="0">
                <a:cs typeface="Arial" pitchFamily="34" charset="0"/>
              </a:rPr>
              <a:t>- On average across the OECD, life expectancy at birth could be raised by more than two years, while holding health care spending steady, if all countries were to become as efficient as the best performers. </a:t>
            </a:r>
          </a:p>
          <a:p>
            <a:pPr marL="0" indent="0" algn="l" rtl="0" eaLnBrk="1" hangingPunct="1">
              <a:buFontTx/>
              <a:buNone/>
            </a:pPr>
            <a:r>
              <a:rPr lang="en-US" sz="2000" dirty="0" smtClean="0">
                <a:cs typeface="Arial" pitchFamily="34" charset="0"/>
              </a:rPr>
              <a:t>- There is no health care system that performs systematically better in delivering cost-effective health care. </a:t>
            </a:r>
          </a:p>
          <a:p>
            <a:pPr marL="0" indent="0" algn="l" rtl="0" eaLnBrk="1" hangingPunct="1">
              <a:buFontTx/>
              <a:buNone/>
            </a:pPr>
            <a:r>
              <a:rPr lang="en-US" sz="2000" dirty="0" smtClean="0">
                <a:cs typeface="Arial" pitchFamily="34" charset="0"/>
              </a:rPr>
              <a:t>- There is no “one-size-fits-all” approach to reforming health care systems. </a:t>
            </a:r>
            <a:endParaRPr lang="en-US" sz="2400" dirty="0" smtClean="0">
              <a:cs typeface="Arial" pitchFamily="34" charset="0"/>
            </a:endParaRPr>
          </a:p>
        </p:txBody>
      </p:sp>
      <p:sp>
        <p:nvSpPr>
          <p:cNvPr id="10243" name="Slide Number Placeholder 5"/>
          <p:cNvSpPr>
            <a:spLocks noGrp="1"/>
          </p:cNvSpPr>
          <p:nvPr>
            <p:ph type="sldNum" sz="quarter" idx="10"/>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C01CC879-F633-485C-ABB4-3FEE36B43263}" type="slidenum">
              <a:rPr lang="he-IL" smtClean="0">
                <a:solidFill>
                  <a:schemeClr val="bg1"/>
                </a:solidFill>
              </a:rPr>
              <a:pPr eaLnBrk="1" hangingPunct="1">
                <a:defRPr/>
              </a:pPr>
              <a:t>10</a:t>
            </a:fld>
            <a:endParaRPr lang="en-US"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827088" y="-134937"/>
            <a:ext cx="7270750" cy="900113"/>
          </a:xfrm>
        </p:spPr>
        <p:txBody>
          <a:bodyPr/>
          <a:lstStyle/>
          <a:p>
            <a:pPr algn="ctr" eaLnBrk="1" fontAlgn="auto" hangingPunct="1">
              <a:spcAft>
                <a:spcPts val="0"/>
              </a:spcAft>
              <a:defRPr/>
            </a:pPr>
            <a:r>
              <a:rPr lang="en-US" sz="3200" b="1" u="sng" dirty="0" smtClean="0"/>
              <a:t>Inefficiency in Health care</a:t>
            </a:r>
          </a:p>
        </p:txBody>
      </p:sp>
      <p:sp>
        <p:nvSpPr>
          <p:cNvPr id="13317" name="Rectangle 3"/>
          <p:cNvSpPr>
            <a:spLocks noGrp="1" noChangeArrowheads="1"/>
          </p:cNvSpPr>
          <p:nvPr>
            <p:ph idx="1"/>
          </p:nvPr>
        </p:nvSpPr>
        <p:spPr>
          <a:xfrm>
            <a:off x="468313" y="620713"/>
            <a:ext cx="8208962" cy="5256212"/>
          </a:xfrm>
        </p:spPr>
        <p:txBody>
          <a:bodyPr/>
          <a:lstStyle/>
          <a:p>
            <a:pPr marL="0" indent="0" algn="l" rtl="0" eaLnBrk="1" hangingPunct="1">
              <a:buFontTx/>
              <a:buNone/>
            </a:pPr>
            <a:r>
              <a:rPr lang="en-US" sz="1800" dirty="0">
                <a:solidFill>
                  <a:srgbClr val="003399"/>
                </a:solidFill>
                <a:cs typeface="Arial" pitchFamily="34" charset="0"/>
              </a:rPr>
              <a:t>Alan M. </a:t>
            </a:r>
            <a:r>
              <a:rPr lang="en-US" sz="1800" dirty="0" smtClean="0">
                <a:solidFill>
                  <a:srgbClr val="003399"/>
                </a:solidFill>
                <a:cs typeface="Arial" pitchFamily="34" charset="0"/>
              </a:rPr>
              <a:t>Garber and Jonathan Skinner, NBER </a:t>
            </a:r>
            <a:r>
              <a:rPr lang="en-US" sz="1800" dirty="0">
                <a:solidFill>
                  <a:srgbClr val="003399"/>
                </a:solidFill>
                <a:cs typeface="Arial" pitchFamily="34" charset="0"/>
              </a:rPr>
              <a:t>WORKING PAPER SERIES</a:t>
            </a:r>
          </a:p>
          <a:p>
            <a:pPr marL="0" indent="0" algn="l" rtl="0" eaLnBrk="1" hangingPunct="1">
              <a:buFontTx/>
              <a:buNone/>
            </a:pPr>
            <a:r>
              <a:rPr lang="en-US" sz="1800" dirty="0" smtClean="0">
                <a:solidFill>
                  <a:srgbClr val="003399"/>
                </a:solidFill>
                <a:cs typeface="Arial" pitchFamily="34" charset="0"/>
              </a:rPr>
              <a:t>“IS </a:t>
            </a:r>
            <a:r>
              <a:rPr lang="en-US" sz="1800" dirty="0">
                <a:solidFill>
                  <a:srgbClr val="003399"/>
                </a:solidFill>
                <a:cs typeface="Arial" pitchFamily="34" charset="0"/>
              </a:rPr>
              <a:t>AMERICAN HEALTH CARE UNIQUELY </a:t>
            </a:r>
            <a:r>
              <a:rPr lang="en-US" sz="1800" dirty="0" smtClean="0">
                <a:solidFill>
                  <a:srgbClr val="003399"/>
                </a:solidFill>
                <a:cs typeface="Arial" pitchFamily="34" charset="0"/>
              </a:rPr>
              <a:t>INEFFICIENT? “2008</a:t>
            </a:r>
            <a:endParaRPr lang="en-US" sz="1800" dirty="0">
              <a:solidFill>
                <a:srgbClr val="003399"/>
              </a:solidFill>
              <a:cs typeface="Arial" pitchFamily="34" charset="0"/>
            </a:endParaRPr>
          </a:p>
          <a:p>
            <a:pPr marL="0" indent="0" algn="l" rtl="0" eaLnBrk="1" hangingPunct="1">
              <a:buFontTx/>
              <a:buNone/>
            </a:pPr>
            <a:r>
              <a:rPr lang="en-US" sz="2800" dirty="0" smtClean="0">
                <a:cs typeface="Arial" pitchFamily="34" charset="0"/>
              </a:rPr>
              <a:t>Micro-level </a:t>
            </a:r>
            <a:r>
              <a:rPr lang="en-US" sz="2800" dirty="0">
                <a:cs typeface="Arial" pitchFamily="34" charset="0"/>
              </a:rPr>
              <a:t>analyses of </a:t>
            </a:r>
            <a:r>
              <a:rPr lang="en-US" sz="2800" dirty="0" smtClean="0">
                <a:cs typeface="Arial" pitchFamily="34" charset="0"/>
              </a:rPr>
              <a:t>specific treatments </a:t>
            </a:r>
            <a:r>
              <a:rPr lang="en-US" sz="2800" dirty="0">
                <a:cs typeface="Arial" pitchFamily="34" charset="0"/>
              </a:rPr>
              <a:t>for comparable patients across countries </a:t>
            </a:r>
            <a:r>
              <a:rPr lang="en-US" sz="2800" dirty="0" smtClean="0">
                <a:cs typeface="Arial" pitchFamily="34" charset="0"/>
              </a:rPr>
              <a:t>… suggest </a:t>
            </a:r>
            <a:r>
              <a:rPr lang="en-US" sz="2800" dirty="0">
                <a:cs typeface="Arial" pitchFamily="34" charset="0"/>
              </a:rPr>
              <a:t>that while nearly all countries perform fall well short</a:t>
            </a:r>
          </a:p>
          <a:p>
            <a:pPr marL="0" indent="0" algn="l" rtl="0" eaLnBrk="1" hangingPunct="1">
              <a:buFontTx/>
              <a:buNone/>
            </a:pPr>
            <a:r>
              <a:rPr lang="en-US" sz="2800" dirty="0">
                <a:cs typeface="Arial" pitchFamily="34" charset="0"/>
              </a:rPr>
              <a:t>of ideal on measures of productive efficiency, the U.S. sometimes (but not always) lags behind.</a:t>
            </a:r>
            <a:endParaRPr lang="en-US" sz="2800" dirty="0" smtClean="0">
              <a:cs typeface="Arial" pitchFamily="34" charset="0"/>
            </a:endParaRPr>
          </a:p>
        </p:txBody>
      </p:sp>
      <p:sp>
        <p:nvSpPr>
          <p:cNvPr id="10243" name="Slide Number Placeholder 5"/>
          <p:cNvSpPr>
            <a:spLocks noGrp="1"/>
          </p:cNvSpPr>
          <p:nvPr>
            <p:ph type="sldNum" sz="quarter" idx="10"/>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C01CC879-F633-485C-ABB4-3FEE36B43263}" type="slidenum">
              <a:rPr lang="he-IL" smtClean="0">
                <a:solidFill>
                  <a:prstClr val="white"/>
                </a:solidFill>
              </a:rPr>
              <a:pPr eaLnBrk="1" hangingPunct="1">
                <a:defRPr/>
              </a:pPr>
              <a:t>11</a:t>
            </a:fld>
            <a:endParaRPr lang="en-US" dirty="0" smtClean="0">
              <a:solidFill>
                <a:prstClr val="white"/>
              </a:solidFill>
            </a:endParaRPr>
          </a:p>
        </p:txBody>
      </p:sp>
    </p:spTree>
    <p:extLst>
      <p:ext uri="{BB962C8B-B14F-4D97-AF65-F5344CB8AC3E}">
        <p14:creationId xmlns:p14="http://schemas.microsoft.com/office/powerpoint/2010/main" val="56364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AC45BE6E-02A8-4C01-9433-2512C14D24ED}" type="datetime3">
              <a:rPr lang="en-US" altLang="en-US" smtClean="0">
                <a:solidFill>
                  <a:srgbClr val="000000"/>
                </a:solidFill>
              </a:rPr>
              <a:pPr eaLnBrk="1" hangingPunct="1"/>
              <a:t>5 January 2018</a:t>
            </a:fld>
            <a:endParaRPr lang="en-US" altLang="en-US" smtClean="0">
              <a:solidFill>
                <a:srgbClr val="000000"/>
              </a:solidFill>
            </a:endParaRPr>
          </a:p>
        </p:txBody>
      </p:sp>
      <p:sp>
        <p:nvSpPr>
          <p:cNvPr id="30723"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B0DF9856-0BE2-4C37-B947-04BA65C69E3C}" type="slidenum">
              <a:rPr lang="he-IL" altLang="en-US" smtClean="0">
                <a:solidFill>
                  <a:srgbClr val="000000"/>
                </a:solidFill>
              </a:rPr>
              <a:pPr eaLnBrk="1" hangingPunct="1"/>
              <a:t>12</a:t>
            </a:fld>
            <a:endParaRPr lang="en-US" altLang="en-US" smtClean="0">
              <a:solidFill>
                <a:srgbClr val="000000"/>
              </a:solidFill>
            </a:endParaRPr>
          </a:p>
        </p:txBody>
      </p:sp>
      <p:sp>
        <p:nvSpPr>
          <p:cNvPr id="30724" name="Rectangle 2"/>
          <p:cNvSpPr>
            <a:spLocks noGrp="1" noChangeArrowheads="1"/>
          </p:cNvSpPr>
          <p:nvPr>
            <p:ph type="title"/>
          </p:nvPr>
        </p:nvSpPr>
        <p:spPr>
          <a:xfrm>
            <a:off x="250825" y="71439"/>
            <a:ext cx="8135938" cy="1125537"/>
          </a:xfrm>
        </p:spPr>
        <p:txBody>
          <a:bodyPr/>
          <a:lstStyle/>
          <a:p>
            <a:pPr algn="l" rtl="0" eaLnBrk="1" hangingPunct="1"/>
            <a:r>
              <a:rPr lang="en-US" altLang="en-US" sz="3600" smtClean="0"/>
              <a:t>Variation by Procedure, 1981</a:t>
            </a:r>
            <a:r>
              <a:rPr lang="en-US" altLang="en-US" sz="3200" smtClean="0"/>
              <a:t/>
            </a:r>
            <a:br>
              <a:rPr lang="en-US" altLang="en-US" sz="3200" smtClean="0"/>
            </a:br>
            <a:r>
              <a:rPr lang="en-US" altLang="en-US" sz="3200" smtClean="0"/>
              <a:t>rate per 10,000 beneficiaries</a:t>
            </a:r>
          </a:p>
        </p:txBody>
      </p:sp>
      <p:graphicFrame>
        <p:nvGraphicFramePr>
          <p:cNvPr id="78310" name="Group 486"/>
          <p:cNvGraphicFramePr>
            <a:graphicFrameLocks noGrp="1"/>
          </p:cNvGraphicFramePr>
          <p:nvPr/>
        </p:nvGraphicFramePr>
        <p:xfrm>
          <a:off x="252413" y="1389063"/>
          <a:ext cx="8496300" cy="4640293"/>
        </p:xfrm>
        <a:graphic>
          <a:graphicData uri="http://schemas.openxmlformats.org/drawingml/2006/table">
            <a:tbl>
              <a:tblPr rtl="1"/>
              <a:tblGrid>
                <a:gridCol w="1698625"/>
                <a:gridCol w="1470025"/>
                <a:gridCol w="1655763"/>
                <a:gridCol w="1146175"/>
                <a:gridCol w="2525712"/>
              </a:tblGrid>
              <a:tr h="4571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CV</a:t>
                      </a:r>
                      <a:endParaRPr kumimoji="0" lang="en-US" sz="3600" b="1"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Low</a:t>
                      </a:r>
                      <a:endParaRPr kumimoji="0" lang="en-US" sz="3600" b="1"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Mean</a:t>
                      </a:r>
                      <a:endParaRPr kumimoji="0" lang="en-US" sz="3600" b="1"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High</a:t>
                      </a:r>
                      <a:endParaRPr kumimoji="0" lang="en-US" sz="3600" b="1"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99"/>
                          </a:solidFill>
                          <a:effectLst/>
                          <a:latin typeface="Times New Roman" pitchFamily="18" charset="0"/>
                          <a:cs typeface="Times New Roman" pitchFamily="18" charset="0"/>
                        </a:rPr>
                        <a:t>Procedure</a:t>
                      </a:r>
                      <a:endParaRPr kumimoji="0" lang="en-US" sz="3600" b="1" i="0" u="none" strike="noStrike" cap="none" normalizeH="0" baseline="0" smtClean="0">
                        <a:ln>
                          <a:noFill/>
                        </a:ln>
                        <a:solidFill>
                          <a:srgbClr val="003399"/>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4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0.69</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99"/>
                          </a:solidFill>
                          <a:effectLst/>
                          <a:latin typeface="Times New Roman" pitchFamily="18" charset="0"/>
                          <a:cs typeface="Times New Roman" pitchFamily="18" charset="0"/>
                        </a:rPr>
                        <a:t>Hip arthroplasty</a:t>
                      </a:r>
                      <a:endParaRPr kumimoji="0" lang="en-US" sz="3600" b="1" i="0" u="none" strike="noStrike" cap="none" normalizeH="0" baseline="0" smtClean="0">
                        <a:ln>
                          <a:noFill/>
                        </a:ln>
                        <a:solidFill>
                          <a:srgbClr val="003399"/>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8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0.47</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99"/>
                          </a:solidFill>
                          <a:effectLst/>
                          <a:latin typeface="Times New Roman" pitchFamily="18" charset="0"/>
                          <a:cs typeface="Times New Roman" pitchFamily="18" charset="0"/>
                        </a:rPr>
                        <a:t>Total Knee</a:t>
                      </a:r>
                      <a:endParaRPr kumimoji="0" lang="en-US" sz="3600" b="1" i="0" u="none" strike="noStrike" cap="none" normalizeH="0" baseline="0" smtClean="0">
                        <a:ln>
                          <a:noFill/>
                        </a:ln>
                        <a:solidFill>
                          <a:srgbClr val="003399"/>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1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0.41</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23</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99"/>
                          </a:solidFill>
                          <a:effectLst/>
                          <a:latin typeface="Times New Roman" pitchFamily="18" charset="0"/>
                          <a:cs typeface="Times New Roman" pitchFamily="18" charset="0"/>
                        </a:rPr>
                        <a:t>CABG</a:t>
                      </a:r>
                      <a:endParaRPr kumimoji="0" lang="en-US" sz="3600" b="1" i="0" u="none" strike="noStrike" cap="none" normalizeH="0" baseline="0" smtClean="0">
                        <a:ln>
                          <a:noFill/>
                        </a:ln>
                        <a:solidFill>
                          <a:srgbClr val="003399"/>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29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0.37</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77</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260</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99"/>
                          </a:solidFill>
                          <a:effectLst/>
                          <a:latin typeface="Times New Roman" pitchFamily="18" charset="0"/>
                          <a:cs typeface="Times New Roman" pitchFamily="18" charset="0"/>
                        </a:rPr>
                        <a:t>Malignant skin</a:t>
                      </a:r>
                      <a:endParaRPr kumimoji="0" lang="en-US" sz="2000" b="1" i="0" u="none" strike="noStrike" cap="none" normalizeH="0" baseline="0" smtClean="0">
                        <a:ln>
                          <a:noFill/>
                        </a:ln>
                        <a:solidFill>
                          <a:srgbClr val="0033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99"/>
                          </a:solidFill>
                          <a:effectLst/>
                          <a:latin typeface="Times New Roman" pitchFamily="18" charset="0"/>
                          <a:cs typeface="Times New Roman" pitchFamily="18" charset="0"/>
                        </a:rPr>
                        <a:t>Lesion excision</a:t>
                      </a:r>
                      <a:endParaRPr kumimoji="0" lang="en-US" sz="3600" b="1" i="0" u="none" strike="noStrike" cap="none" normalizeH="0" baseline="0" smtClean="0">
                        <a:ln>
                          <a:noFill/>
                        </a:ln>
                        <a:solidFill>
                          <a:srgbClr val="003399"/>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1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0.31</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99"/>
                          </a:solidFill>
                          <a:effectLst/>
                          <a:latin typeface="Times New Roman" pitchFamily="18" charset="0"/>
                          <a:cs typeface="Times New Roman" pitchFamily="18" charset="0"/>
                        </a:rPr>
                        <a:t>Craniotomy</a:t>
                      </a:r>
                      <a:endParaRPr kumimoji="0" lang="en-US" sz="3600" b="1" i="0" u="none" strike="noStrike" cap="none" normalizeH="0" baseline="0" smtClean="0">
                        <a:ln>
                          <a:noFill/>
                        </a:ln>
                        <a:solidFill>
                          <a:srgbClr val="003399"/>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1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0.31</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24</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99"/>
                          </a:solidFill>
                          <a:effectLst/>
                          <a:latin typeface="Times New Roman" pitchFamily="18" charset="0"/>
                          <a:cs typeface="Times New Roman" pitchFamily="18" charset="0"/>
                        </a:rPr>
                        <a:t>Total Hip</a:t>
                      </a:r>
                      <a:endParaRPr kumimoji="0" lang="en-US" sz="3600" b="1" i="0" u="none" strike="noStrike" cap="none" normalizeH="0" baseline="0" smtClean="0">
                        <a:ln>
                          <a:noFill/>
                        </a:ln>
                        <a:solidFill>
                          <a:srgbClr val="003399"/>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4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0.19</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3600" b="0" i="0" u="none" strike="noStrike" cap="none" normalizeH="0" baseline="0" smtClean="0">
                        <a:ln>
                          <a:noFill/>
                        </a:ln>
                        <a:solidFill>
                          <a:schemeClr val="tx1"/>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99"/>
                          </a:solidFill>
                          <a:effectLst/>
                          <a:latin typeface="Times New Roman" pitchFamily="18" charset="0"/>
                          <a:cs typeface="Times New Roman" pitchFamily="18" charset="0"/>
                        </a:rPr>
                        <a:t>Appendectomy</a:t>
                      </a:r>
                      <a:endParaRPr kumimoji="0" lang="en-US" sz="3600" b="1" i="0" u="none" strike="noStrike" cap="none" normalizeH="0" baseline="0" smtClean="0">
                        <a:ln>
                          <a:noFill/>
                        </a:ln>
                        <a:solidFill>
                          <a:srgbClr val="003399"/>
                        </a:solidFill>
                        <a:effectLst/>
                        <a:latin typeface="Arial" charset="0"/>
                        <a:cs typeface="Arial"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907927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1" descr="60"/>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274638"/>
            <a:ext cx="9144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659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10"/>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ADF4A814-F17E-46C6-B296-627C08DE9800}" type="slidenum">
              <a:rPr lang="he-IL" smtClean="0">
                <a:solidFill>
                  <a:schemeClr val="bg1"/>
                </a:solidFill>
              </a:rPr>
              <a:pPr eaLnBrk="1" hangingPunct="1">
                <a:defRPr/>
              </a:pPr>
              <a:t>14</a:t>
            </a:fld>
            <a:endParaRPr lang="en-US" dirty="0" smtClean="0">
              <a:solidFill>
                <a:schemeClr val="bg1"/>
              </a:solidFill>
            </a:endParaRPr>
          </a:p>
        </p:txBody>
      </p:sp>
      <p:pic>
        <p:nvPicPr>
          <p:cNvPr id="2" name="Picture 2" descr="lasts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333375"/>
            <a:ext cx="5256213"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Grp="1"/>
          </p:cNvSpPr>
          <p:nvPr>
            <p:ph type="sldNum" sz="quarter" idx="10"/>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5F8FB844-0F21-4A85-B8CC-73C2EDD7E8AB}" type="slidenum">
              <a:rPr lang="he-IL" smtClean="0">
                <a:solidFill>
                  <a:schemeClr val="bg1"/>
                </a:solidFill>
              </a:rPr>
              <a:pPr eaLnBrk="1" hangingPunct="1">
                <a:defRPr/>
              </a:pPr>
              <a:t>15</a:t>
            </a:fld>
            <a:endParaRPr lang="en-US" dirty="0" smtClean="0">
              <a:solidFill>
                <a:schemeClr val="bg1"/>
              </a:solidFill>
            </a:endParaRPr>
          </a:p>
        </p:txBody>
      </p:sp>
      <p:pic>
        <p:nvPicPr>
          <p:cNvPr id="2" name="Picture 2" descr="Ima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9" y="188915"/>
            <a:ext cx="8208962"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New Yor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663" y="0"/>
            <a:ext cx="6162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173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23850" y="188913"/>
            <a:ext cx="8567738" cy="1295400"/>
          </a:xfrm>
        </p:spPr>
        <p:txBody>
          <a:bodyPr/>
          <a:lstStyle/>
          <a:p>
            <a:pPr rtl="0" eaLnBrk="1" fontAlgn="auto" hangingPunct="1">
              <a:spcAft>
                <a:spcPts val="0"/>
              </a:spcAft>
              <a:defRPr/>
            </a:pPr>
            <a:r>
              <a:rPr lang="en-US" dirty="0" smtClean="0">
                <a:effectLst>
                  <a:outerShdw blurRad="38100" dist="38100" dir="2700000" algn="tl">
                    <a:srgbClr val="C0C0C0"/>
                  </a:outerShdw>
                </a:effectLst>
              </a:rPr>
              <a:t>The various (mostly economic) attempts to lower the inefficiency in health systems around the world:</a:t>
            </a:r>
            <a:r>
              <a:rPr lang="en-US" sz="3200" dirty="0" smtClean="0"/>
              <a:t> </a:t>
            </a:r>
          </a:p>
        </p:txBody>
      </p:sp>
      <p:sp>
        <p:nvSpPr>
          <p:cNvPr id="120835" name="Rectangle 3"/>
          <p:cNvSpPr>
            <a:spLocks noGrp="1" noChangeArrowheads="1"/>
          </p:cNvSpPr>
          <p:nvPr>
            <p:ph idx="1"/>
          </p:nvPr>
        </p:nvSpPr>
        <p:spPr>
          <a:xfrm>
            <a:off x="684214" y="1771650"/>
            <a:ext cx="8135937" cy="4537075"/>
          </a:xfrm>
        </p:spPr>
        <p:txBody>
          <a:bodyPr rtlCol="0">
            <a:normAutofit/>
          </a:bodyPr>
          <a:lstStyle/>
          <a:p>
            <a:pPr algn="l" rtl="0" eaLnBrk="1" fontAlgn="auto" hangingPunct="1">
              <a:lnSpc>
                <a:spcPct val="80000"/>
              </a:lnSpc>
              <a:spcAft>
                <a:spcPts val="0"/>
              </a:spcAft>
              <a:defRPr/>
            </a:pPr>
            <a:r>
              <a:rPr lang="en-US" sz="2800" dirty="0" smtClean="0">
                <a:effectLst>
                  <a:outerShdw blurRad="38100" dist="38100" dir="2700000" algn="tl">
                    <a:srgbClr val="C0C0C0"/>
                  </a:outerShdw>
                </a:effectLst>
              </a:rPr>
              <a:t>Rationing. </a:t>
            </a:r>
          </a:p>
          <a:p>
            <a:pPr algn="l" rtl="0" eaLnBrk="1" fontAlgn="auto" hangingPunct="1">
              <a:lnSpc>
                <a:spcPct val="80000"/>
              </a:lnSpc>
              <a:spcAft>
                <a:spcPts val="0"/>
              </a:spcAft>
              <a:defRPr/>
            </a:pPr>
            <a:r>
              <a:rPr lang="en-US" sz="2800" dirty="0" smtClean="0">
                <a:effectLst>
                  <a:outerShdw blurRad="38100" dist="38100" dir="2700000" algn="tl">
                    <a:srgbClr val="C0C0C0"/>
                  </a:outerShdw>
                </a:effectLst>
              </a:rPr>
              <a:t>Regulation.</a:t>
            </a:r>
            <a:endParaRPr lang="en-US" sz="2800" dirty="0" smtClean="0"/>
          </a:p>
          <a:p>
            <a:pPr algn="l" rtl="0" eaLnBrk="1" fontAlgn="auto" hangingPunct="1">
              <a:lnSpc>
                <a:spcPct val="80000"/>
              </a:lnSpc>
              <a:spcAft>
                <a:spcPts val="0"/>
              </a:spcAft>
              <a:defRPr/>
            </a:pPr>
            <a:r>
              <a:rPr lang="en-US" sz="2800" dirty="0" smtClean="0">
                <a:effectLst>
                  <a:outerShdw blurRad="38100" dist="38100" dir="2700000" algn="tl">
                    <a:srgbClr val="C0C0C0"/>
                  </a:outerShdw>
                </a:effectLst>
              </a:rPr>
              <a:t>Copayments.</a:t>
            </a:r>
            <a:endParaRPr lang="en-US" sz="2800" dirty="0" smtClean="0"/>
          </a:p>
          <a:p>
            <a:pPr algn="l" rtl="0" eaLnBrk="1" fontAlgn="auto" hangingPunct="1">
              <a:lnSpc>
                <a:spcPct val="80000"/>
              </a:lnSpc>
              <a:spcAft>
                <a:spcPts val="0"/>
              </a:spcAft>
              <a:defRPr/>
            </a:pPr>
            <a:r>
              <a:rPr lang="en-US" sz="2800" dirty="0" smtClean="0">
                <a:effectLst>
                  <a:outerShdw blurRad="38100" dist="38100" dir="2700000" algn="tl">
                    <a:srgbClr val="C0C0C0"/>
                  </a:outerShdw>
                </a:effectLst>
              </a:rPr>
              <a:t>Competition.</a:t>
            </a:r>
            <a:endParaRPr lang="en-US" sz="2800" dirty="0" smtClean="0"/>
          </a:p>
          <a:p>
            <a:pPr algn="l" rtl="0" eaLnBrk="1" fontAlgn="auto" hangingPunct="1">
              <a:lnSpc>
                <a:spcPct val="80000"/>
              </a:lnSpc>
              <a:spcAft>
                <a:spcPts val="0"/>
              </a:spcAft>
              <a:defRPr/>
            </a:pPr>
            <a:r>
              <a:rPr lang="en-US" sz="2800" dirty="0" smtClean="0">
                <a:effectLst>
                  <a:outerShdw blurRad="38100" dist="38100" dir="2700000" algn="tl">
                    <a:srgbClr val="C0C0C0"/>
                  </a:outerShdw>
                </a:effectLst>
              </a:rPr>
              <a:t>Incentives to providers and insurers.</a:t>
            </a:r>
            <a:endParaRPr lang="en-US" sz="2800" dirty="0" smtClean="0"/>
          </a:p>
          <a:p>
            <a:pPr algn="l" rtl="0" eaLnBrk="1" fontAlgn="auto" hangingPunct="1">
              <a:lnSpc>
                <a:spcPct val="80000"/>
              </a:lnSpc>
              <a:spcAft>
                <a:spcPts val="0"/>
              </a:spcAft>
              <a:defRPr/>
            </a:pPr>
            <a:r>
              <a:rPr lang="en-US" sz="2800" dirty="0" smtClean="0">
                <a:effectLst>
                  <a:outerShdw blurRad="38100" dist="38100" dir="2700000" algn="tl">
                    <a:srgbClr val="C0C0C0"/>
                  </a:outerShdw>
                </a:effectLst>
              </a:rPr>
              <a:t>Management.</a:t>
            </a:r>
          </a:p>
          <a:p>
            <a:pPr algn="l" rtl="0" eaLnBrk="1" fontAlgn="auto" hangingPunct="1">
              <a:lnSpc>
                <a:spcPct val="80000"/>
              </a:lnSpc>
              <a:spcAft>
                <a:spcPts val="0"/>
              </a:spcAft>
              <a:defRPr/>
            </a:pPr>
            <a:r>
              <a:rPr lang="en-US" sz="2800" dirty="0" smtClean="0">
                <a:effectLst>
                  <a:outerShdw blurRad="38100" dist="38100" dir="2700000" algn="tl">
                    <a:srgbClr val="C0C0C0"/>
                  </a:outerShdw>
                </a:effectLst>
              </a:rPr>
              <a:t>Information.</a:t>
            </a:r>
          </a:p>
          <a:p>
            <a:pPr algn="l" rtl="0" eaLnBrk="1" fontAlgn="auto" hangingPunct="1">
              <a:lnSpc>
                <a:spcPct val="80000"/>
              </a:lnSpc>
              <a:spcAft>
                <a:spcPts val="0"/>
              </a:spcAft>
              <a:defRPr/>
            </a:pPr>
            <a:r>
              <a:rPr lang="en-US" sz="2800" dirty="0" smtClean="0">
                <a:effectLst>
                  <a:outerShdw blurRad="38100" dist="38100" dir="2700000" algn="tl">
                    <a:srgbClr val="C0C0C0"/>
                  </a:outerShdw>
                </a:effectLst>
              </a:rPr>
              <a:t>Quality indices.</a:t>
            </a:r>
            <a:r>
              <a:rPr lang="en-US" sz="2800" dirty="0" smtClean="0"/>
              <a:t> </a:t>
            </a:r>
          </a:p>
          <a:p>
            <a:pPr algn="l" rtl="0" eaLnBrk="1" fontAlgn="auto" hangingPunct="1">
              <a:lnSpc>
                <a:spcPct val="80000"/>
              </a:lnSpc>
              <a:spcAft>
                <a:spcPts val="0"/>
              </a:spcAft>
              <a:defRPr/>
            </a:pPr>
            <a:r>
              <a:rPr lang="en-US" sz="2800" b="0" dirty="0">
                <a:solidFill>
                  <a:srgbClr val="C00000"/>
                </a:solidFill>
              </a:rPr>
              <a:t>So far, most of these attempts have not been </a:t>
            </a:r>
            <a:r>
              <a:rPr lang="en-US" sz="2800" b="0" dirty="0" smtClean="0">
                <a:solidFill>
                  <a:srgbClr val="C00000"/>
                </a:solidFill>
              </a:rPr>
              <a:t>that </a:t>
            </a:r>
            <a:r>
              <a:rPr lang="en-US" sz="2800" b="0" dirty="0">
                <a:solidFill>
                  <a:srgbClr val="C00000"/>
                </a:solidFill>
              </a:rPr>
              <a:t>successful! </a:t>
            </a:r>
            <a:endParaRPr lang="en-US" sz="2800" dirty="0"/>
          </a:p>
          <a:p>
            <a:pPr algn="l" rtl="0" eaLnBrk="1" fontAlgn="auto" hangingPunct="1">
              <a:lnSpc>
                <a:spcPct val="80000"/>
              </a:lnSpc>
              <a:spcAft>
                <a:spcPts val="0"/>
              </a:spcAft>
              <a:defRPr/>
            </a:pPr>
            <a:endParaRPr lang="en-US" sz="2800" dirty="0" smtClean="0"/>
          </a:p>
        </p:txBody>
      </p:sp>
      <p:sp>
        <p:nvSpPr>
          <p:cNvPr id="13315" name="Slide Number Placeholder 5"/>
          <p:cNvSpPr>
            <a:spLocks noGrp="1"/>
          </p:cNvSpPr>
          <p:nvPr>
            <p:ph type="sldNum" sz="quarter" idx="10"/>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90A55B59-18D1-454B-8ABA-453EA13BBB0A}" type="slidenum">
              <a:rPr lang="he-IL" smtClean="0">
                <a:solidFill>
                  <a:schemeClr val="bg1"/>
                </a:solidFill>
              </a:rPr>
              <a:pPr eaLnBrk="1" hangingPunct="1">
                <a:defRPr/>
              </a:pPr>
              <a:t>17</a:t>
            </a:fld>
            <a:endParaRPr lang="en-US"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0835">
                                            <p:txEl>
                                              <p:pRg st="0" end="0"/>
                                            </p:txEl>
                                          </p:spTgt>
                                        </p:tgtEl>
                                        <p:attrNameLst>
                                          <p:attrName>ppt_c</p:attrName>
                                        </p:attrNameLst>
                                      </p:cBhvr>
                                      <p:to>
                                        <a:srgbClr val="8199E5"/>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0835">
                                            <p:txEl>
                                              <p:pRg st="1" end="1"/>
                                            </p:txEl>
                                          </p:spTgt>
                                        </p:tgtEl>
                                        <p:attrNameLst>
                                          <p:attrName>ppt_c</p:attrName>
                                        </p:attrNameLst>
                                      </p:cBhvr>
                                      <p:to>
                                        <a:srgbClr val="8199E5"/>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0835">
                                            <p:txEl>
                                              <p:pRg st="2" end="2"/>
                                            </p:txEl>
                                          </p:spTgt>
                                        </p:tgtEl>
                                        <p:attrNameLst>
                                          <p:attrName>ppt_c</p:attrName>
                                        </p:attrNameLst>
                                      </p:cBhvr>
                                      <p:to>
                                        <a:srgbClr val="8199E5"/>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3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0835">
                                            <p:txEl>
                                              <p:pRg st="3" end="3"/>
                                            </p:txEl>
                                          </p:spTgt>
                                        </p:tgtEl>
                                        <p:attrNameLst>
                                          <p:attrName>ppt_c</p:attrName>
                                        </p:attrNameLst>
                                      </p:cBhvr>
                                      <p:to>
                                        <a:srgbClr val="8199E5"/>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83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0835">
                                            <p:txEl>
                                              <p:pRg st="4" end="4"/>
                                            </p:txEl>
                                          </p:spTgt>
                                        </p:tgtEl>
                                        <p:attrNameLst>
                                          <p:attrName>ppt_c</p:attrName>
                                        </p:attrNameLst>
                                      </p:cBhvr>
                                      <p:to>
                                        <a:srgbClr val="8199E5"/>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83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0835">
                                            <p:txEl>
                                              <p:pRg st="5" end="5"/>
                                            </p:txEl>
                                          </p:spTgt>
                                        </p:tgtEl>
                                        <p:attrNameLst>
                                          <p:attrName>ppt_c</p:attrName>
                                        </p:attrNameLst>
                                      </p:cBhvr>
                                      <p:to>
                                        <a:srgbClr val="8199E5"/>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083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0835">
                                            <p:txEl>
                                              <p:pRg st="6" end="6"/>
                                            </p:txEl>
                                          </p:spTgt>
                                        </p:tgtEl>
                                        <p:attrNameLst>
                                          <p:attrName>ppt_c</p:attrName>
                                        </p:attrNameLst>
                                      </p:cBhvr>
                                      <p:to>
                                        <a:srgbClr val="8199E5"/>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083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20835">
                                            <p:txEl>
                                              <p:pRg st="7" end="7"/>
                                            </p:txEl>
                                          </p:spTgt>
                                        </p:tgtEl>
                                        <p:attrNameLst>
                                          <p:attrName>ppt_c</p:attrName>
                                        </p:attrNameLst>
                                      </p:cBhvr>
                                      <p:to>
                                        <a:srgbClr val="8199E5"/>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083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20835">
                                            <p:txEl>
                                              <p:pRg st="8" end="8"/>
                                            </p:txEl>
                                          </p:spTgt>
                                        </p:tgtEl>
                                        <p:attrNameLst>
                                          <p:attrName>ppt_c</p:attrName>
                                        </p:attrNameLst>
                                      </p:cBhvr>
                                      <p:to>
                                        <a:srgbClr val="8199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559DB11-3969-4425-B8E0-EC1B204C6251}" type="slidenum">
              <a:rPr lang="he-IL" smtClean="0"/>
              <a:pPr>
                <a:defRPr/>
              </a:pPr>
              <a:t>18</a:t>
            </a:fld>
            <a:endParaRPr lang="en-US"/>
          </a:p>
        </p:txBody>
      </p:sp>
      <p:sp>
        <p:nvSpPr>
          <p:cNvPr id="5" name="Rectangle 4"/>
          <p:cNvSpPr/>
          <p:nvPr/>
        </p:nvSpPr>
        <p:spPr>
          <a:xfrm>
            <a:off x="1266826" y="1341438"/>
            <a:ext cx="6911975" cy="4170362"/>
          </a:xfrm>
          <a:prstGeom prst="rect">
            <a:avLst/>
          </a:prstGeom>
        </p:spPr>
        <p:txBody>
          <a:bodyPr>
            <a:spAutoFit/>
          </a:bodyPr>
          <a:lstStyle/>
          <a:p>
            <a:pPr algn="l" rtl="0">
              <a:lnSpc>
                <a:spcPct val="250000"/>
              </a:lnSpc>
              <a:defRPr/>
            </a:pPr>
            <a:r>
              <a:rPr lang="en-US" sz="2800" b="1" cap="all" dirty="0">
                <a:solidFill>
                  <a:prstClr val="black"/>
                </a:solidFill>
                <a:ea typeface="+mj-ea"/>
              </a:rPr>
              <a:t>“We believe that what gets measured is what gets done”  </a:t>
            </a:r>
            <a:br>
              <a:rPr lang="en-US" sz="2800" b="1" cap="all" dirty="0">
                <a:solidFill>
                  <a:prstClr val="black"/>
                </a:solidFill>
                <a:ea typeface="+mj-ea"/>
              </a:rPr>
            </a:br>
            <a:r>
              <a:rPr lang="en-US" sz="1600" cap="all" dirty="0">
                <a:solidFill>
                  <a:prstClr val="black"/>
                </a:solidFill>
                <a:ea typeface="+mj-ea"/>
              </a:rPr>
              <a:t>Scott P. </a:t>
            </a:r>
            <a:r>
              <a:rPr lang="en-US" sz="1600" cap="all" dirty="0" err="1">
                <a:solidFill>
                  <a:prstClr val="black"/>
                </a:solidFill>
                <a:ea typeface="+mj-ea"/>
              </a:rPr>
              <a:t>Serota</a:t>
            </a:r>
            <a:r>
              <a:rPr lang="en-US" sz="1600" cap="all" dirty="0">
                <a:solidFill>
                  <a:prstClr val="black"/>
                </a:solidFill>
                <a:ea typeface="+mj-ea"/>
              </a:rPr>
              <a:t>,  President and Chief Executive Officer, The Blue Cross and Blue Shield Association</a:t>
            </a:r>
            <a:r>
              <a:rPr lang="en-US" sz="2800" cap="all" dirty="0">
                <a:solidFill>
                  <a:prstClr val="black"/>
                </a:solidFill>
                <a:ea typeface="+mj-ea"/>
              </a:rPr>
              <a:t/>
            </a:r>
            <a:br>
              <a:rPr lang="en-US" sz="2800" cap="all" dirty="0">
                <a:solidFill>
                  <a:prstClr val="black"/>
                </a:solidFill>
                <a:ea typeface="+mj-ea"/>
              </a:rPr>
            </a:br>
            <a:endParaRPr lang="he-I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07951" y="115889"/>
            <a:ext cx="8856663" cy="1368425"/>
          </a:xfrm>
        </p:spPr>
        <p:txBody>
          <a:bodyPr/>
          <a:lstStyle/>
          <a:p>
            <a:pPr algn="ctr" eaLnBrk="1" fontAlgn="auto" hangingPunct="1">
              <a:spcAft>
                <a:spcPts val="0"/>
              </a:spcAft>
              <a:defRPr/>
            </a:pPr>
            <a:r>
              <a:rPr lang="en-US" sz="3600" b="1" dirty="0">
                <a:effectLst>
                  <a:outerShdw blurRad="38100" dist="38100" dir="2700000" algn="tl">
                    <a:srgbClr val="C0C0C0"/>
                  </a:outerShdw>
                </a:effectLst>
                <a:latin typeface="Arial" pitchFamily="34" charset="0"/>
                <a:cs typeface="Arial" pitchFamily="34" charset="0"/>
              </a:rPr>
              <a:t>“We believe that what gets measured is what gets done”</a:t>
            </a:r>
            <a:endParaRPr lang="en-US" sz="3600" b="1" dirty="0" smtClean="0">
              <a:latin typeface="Arial" pitchFamily="34" charset="0"/>
              <a:cs typeface="Arial" pitchFamily="34" charset="0"/>
            </a:endParaRPr>
          </a:p>
        </p:txBody>
      </p:sp>
      <p:sp>
        <p:nvSpPr>
          <p:cNvPr id="119811" name="Rectangle 3"/>
          <p:cNvSpPr>
            <a:spLocks noGrp="1" noChangeArrowheads="1"/>
          </p:cNvSpPr>
          <p:nvPr>
            <p:ph idx="1"/>
          </p:nvPr>
        </p:nvSpPr>
        <p:spPr>
          <a:xfrm>
            <a:off x="468314" y="1700215"/>
            <a:ext cx="8280400" cy="4103687"/>
          </a:xfrm>
        </p:spPr>
        <p:txBody>
          <a:bodyPr/>
          <a:lstStyle/>
          <a:p>
            <a:pPr algn="l" rtl="0" eaLnBrk="1" hangingPunct="1"/>
            <a:r>
              <a:rPr lang="en-US" sz="2400" dirty="0" smtClean="0">
                <a:latin typeface="Arial" pitchFamily="34" charset="0"/>
                <a:cs typeface="Arial" pitchFamily="34" charset="0"/>
              </a:rPr>
              <a:t>If the above claim is not true, then we don’t really know how to induce providers to provide efficient care, without measuring them.</a:t>
            </a:r>
          </a:p>
          <a:p>
            <a:pPr algn="l" rtl="0" eaLnBrk="1" hangingPunct="1"/>
            <a:r>
              <a:rPr lang="en-US" sz="2400" dirty="0" smtClean="0">
                <a:solidFill>
                  <a:srgbClr val="FF0000"/>
                </a:solidFill>
                <a:latin typeface="Arial" pitchFamily="34" charset="0"/>
                <a:cs typeface="Arial" pitchFamily="34" charset="0"/>
              </a:rPr>
              <a:t>But measuring doctors is often very hard!</a:t>
            </a:r>
          </a:p>
        </p:txBody>
      </p:sp>
      <p:sp>
        <p:nvSpPr>
          <p:cNvPr id="18435" name="Slide Number Placeholder 5"/>
          <p:cNvSpPr>
            <a:spLocks noGrp="1"/>
          </p:cNvSpPr>
          <p:nvPr>
            <p:ph type="sldNum" sz="quarter" idx="10"/>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7AE14ADC-A00A-4A3F-9EEF-E7080D9B5953}" type="slidenum">
              <a:rPr lang="he-IL" smtClean="0">
                <a:solidFill>
                  <a:schemeClr val="bg1"/>
                </a:solidFill>
              </a:rPr>
              <a:pPr eaLnBrk="1" hangingPunct="1">
                <a:defRPr/>
              </a:pPr>
              <a:t>19</a:t>
            </a:fld>
            <a:endParaRPr lang="en-US"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7238" y="620715"/>
            <a:ext cx="77755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50000"/>
              </a:lnSpc>
            </a:pPr>
            <a:r>
              <a:rPr lang="en-US" sz="3200" dirty="0"/>
              <a:t>Health care systems may differ from each other with respect to objectives or goals, but they all try to be efficient. </a:t>
            </a:r>
          </a:p>
          <a:p>
            <a:pPr algn="l">
              <a:lnSpc>
                <a:spcPct val="150000"/>
              </a:lnSpc>
            </a:pPr>
            <a:endParaRPr lang="en-US" sz="3200" dirty="0"/>
          </a:p>
          <a:p>
            <a:pPr algn="l">
              <a:lnSpc>
                <a:spcPct val="150000"/>
              </a:lnSpc>
            </a:pPr>
            <a:r>
              <a:rPr lang="en-US" sz="3200" dirty="0"/>
              <a:t>Efficiency is the means to achieve your goals, whatever your goals </a:t>
            </a:r>
            <a:r>
              <a:rPr lang="en-US" sz="3200" dirty="0" smtClean="0"/>
              <a:t>are.</a:t>
            </a:r>
            <a:endParaRPr lang="en-US" sz="3200" dirty="0"/>
          </a:p>
        </p:txBody>
      </p:sp>
      <p:sp>
        <p:nvSpPr>
          <p:cNvPr id="4" name="Slide Number Placeholder 5"/>
          <p:cNvSpPr>
            <a:spLocks noGrp="1"/>
          </p:cNvSpPr>
          <p:nvPr>
            <p:ph type="sldNum" sz="quarter" idx="10"/>
          </p:nvPr>
        </p:nvSpPr>
        <p:spPr>
          <a:ln>
            <a:solidFill>
              <a:schemeClr val="bg1"/>
            </a:solidFill>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7C990C2A-DD9D-4E05-B75E-B9286F4D408C}" type="slidenum">
              <a:rPr lang="he-IL" smtClean="0">
                <a:solidFill>
                  <a:schemeClr val="bg1"/>
                </a:solidFill>
              </a:rPr>
              <a:pPr eaLnBrk="1" hangingPunct="1">
                <a:defRPr/>
              </a:pPr>
              <a:t>2</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539751" y="115888"/>
            <a:ext cx="8424863" cy="1008062"/>
          </a:xfrm>
        </p:spPr>
        <p:txBody>
          <a:bodyPr/>
          <a:lstStyle/>
          <a:p>
            <a:pPr rtl="0" eaLnBrk="1" fontAlgn="auto" hangingPunct="1">
              <a:spcAft>
                <a:spcPts val="0"/>
              </a:spcAft>
              <a:defRPr/>
            </a:pPr>
            <a:r>
              <a:rPr lang="en-US" sz="2400" b="1" dirty="0" smtClean="0">
                <a:latin typeface="Arial" pitchFamily="34" charset="0"/>
                <a:ea typeface="+mn-ea"/>
                <a:cs typeface="Arial" pitchFamily="34" charset="0"/>
              </a:rPr>
              <a:t>EFFICIENCY means customizing the  PATIENT’S treatment to :</a:t>
            </a:r>
          </a:p>
        </p:txBody>
      </p:sp>
      <p:sp>
        <p:nvSpPr>
          <p:cNvPr id="20483" name="Text Box 6"/>
          <p:cNvSpPr txBox="1">
            <a:spLocks noChangeArrowheads="1"/>
          </p:cNvSpPr>
          <p:nvPr/>
        </p:nvSpPr>
        <p:spPr bwMode="auto">
          <a:xfrm>
            <a:off x="1116014" y="3573464"/>
            <a:ext cx="81375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lnSpc>
                <a:spcPct val="150000"/>
              </a:lnSpc>
              <a:spcBef>
                <a:spcPct val="50000"/>
              </a:spcBef>
            </a:pPr>
            <a:endParaRPr lang="en-US" sz="2400" smtClean="0">
              <a:solidFill>
                <a:prstClr val="black"/>
              </a:solidFill>
            </a:endParaRPr>
          </a:p>
        </p:txBody>
      </p:sp>
      <p:sp>
        <p:nvSpPr>
          <p:cNvPr id="20484" name="Text Box 14"/>
          <p:cNvSpPr txBox="1">
            <a:spLocks noChangeArrowheads="1"/>
          </p:cNvSpPr>
          <p:nvPr/>
        </p:nvSpPr>
        <p:spPr bwMode="auto">
          <a:xfrm>
            <a:off x="755650" y="4652964"/>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lnSpc>
                <a:spcPct val="150000"/>
              </a:lnSpc>
              <a:spcBef>
                <a:spcPct val="50000"/>
              </a:spcBef>
            </a:pPr>
            <a:endParaRPr lang="en-US" sz="2400" smtClean="0">
              <a:solidFill>
                <a:prstClr val="black"/>
              </a:solidFill>
            </a:endParaRPr>
          </a:p>
        </p:txBody>
      </p:sp>
      <p:sp>
        <p:nvSpPr>
          <p:cNvPr id="3077" name="Rectangle 1"/>
          <p:cNvSpPr>
            <a:spLocks noChangeArrowheads="1"/>
          </p:cNvSpPr>
          <p:nvPr/>
        </p:nvSpPr>
        <p:spPr bwMode="auto">
          <a:xfrm>
            <a:off x="531814" y="1133475"/>
            <a:ext cx="80645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269875" rtl="0"/>
            <a:r>
              <a:rPr lang="en-US" sz="2800" dirty="0" smtClean="0">
                <a:solidFill>
                  <a:prstClr val="black"/>
                </a:solidFill>
                <a:latin typeface="Arial" charset="0"/>
                <a:cs typeface="Arial" charset="0"/>
              </a:rPr>
              <a:t>- </a:t>
            </a:r>
            <a:r>
              <a:rPr lang="en-US" sz="2400" dirty="0" smtClean="0">
                <a:solidFill>
                  <a:prstClr val="black"/>
                </a:solidFill>
                <a:latin typeface="Arial" charset="0"/>
                <a:cs typeface="Arial" charset="0"/>
              </a:rPr>
              <a:t>the medical problem for which he is seeking	treatment </a:t>
            </a:r>
          </a:p>
          <a:p>
            <a:pPr algn="l" defTabSz="269875" rtl="0"/>
            <a:r>
              <a:rPr lang="en-US" sz="2400" dirty="0" smtClean="0">
                <a:solidFill>
                  <a:prstClr val="black"/>
                </a:solidFill>
                <a:latin typeface="Arial" charset="0"/>
                <a:cs typeface="Arial" charset="0"/>
              </a:rPr>
              <a:t>- his genetic and genomic characteristics</a:t>
            </a:r>
          </a:p>
          <a:p>
            <a:pPr algn="l" defTabSz="269875" rtl="0"/>
            <a:r>
              <a:rPr lang="en-US" sz="2400" dirty="0" smtClean="0">
                <a:solidFill>
                  <a:prstClr val="black"/>
                </a:solidFill>
                <a:latin typeface="Arial" charset="0"/>
                <a:cs typeface="Arial" charset="0"/>
              </a:rPr>
              <a:t>- his age, medical history and other medical problems </a:t>
            </a:r>
          </a:p>
          <a:p>
            <a:pPr algn="l" defTabSz="269875" rtl="0"/>
            <a:r>
              <a:rPr lang="en-US" sz="2400" dirty="0" smtClean="0">
                <a:solidFill>
                  <a:prstClr val="black"/>
                </a:solidFill>
                <a:latin typeface="Arial" charset="0"/>
                <a:cs typeface="Arial" charset="0"/>
              </a:rPr>
              <a:t>- other medications and treatments he is getting</a:t>
            </a:r>
          </a:p>
          <a:p>
            <a:pPr algn="l" defTabSz="269875" rtl="0"/>
            <a:r>
              <a:rPr lang="en-US" sz="2400" dirty="0" smtClean="0">
                <a:solidFill>
                  <a:prstClr val="black"/>
                </a:solidFill>
                <a:latin typeface="Arial" charset="0"/>
                <a:cs typeface="Arial" charset="0"/>
              </a:rPr>
              <a:t>- his mental and cognitive state</a:t>
            </a:r>
          </a:p>
          <a:p>
            <a:pPr algn="l" defTabSz="269875"/>
            <a:r>
              <a:rPr lang="en-US" sz="2400" dirty="0" smtClean="0">
                <a:solidFill>
                  <a:prstClr val="black"/>
                </a:solidFill>
                <a:latin typeface="Arial" charset="0"/>
                <a:cs typeface="Arial" charset="0"/>
              </a:rPr>
              <a:t>- his compliance history</a:t>
            </a:r>
          </a:p>
          <a:p>
            <a:pPr algn="l" defTabSz="269875" rtl="0"/>
            <a:r>
              <a:rPr lang="en-US" sz="2400" dirty="0" smtClean="0">
                <a:solidFill>
                  <a:prstClr val="black"/>
                </a:solidFill>
                <a:latin typeface="Arial" charset="0"/>
                <a:cs typeface="Arial" charset="0"/>
              </a:rPr>
              <a:t>- his support at home</a:t>
            </a:r>
          </a:p>
          <a:p>
            <a:pPr algn="l" defTabSz="269875" rtl="0"/>
            <a:r>
              <a:rPr lang="en-US" sz="2400" dirty="0" smtClean="0">
                <a:solidFill>
                  <a:prstClr val="black"/>
                </a:solidFill>
                <a:latin typeface="Arial" charset="0"/>
                <a:cs typeface="Arial" charset="0"/>
              </a:rPr>
              <a:t>- his employment status and the kind of work he does</a:t>
            </a:r>
          </a:p>
          <a:p>
            <a:pPr algn="l" defTabSz="269875" rtl="0"/>
            <a:r>
              <a:rPr lang="en-US" sz="2400" dirty="0" smtClean="0">
                <a:solidFill>
                  <a:prstClr val="black"/>
                </a:solidFill>
                <a:latin typeface="Arial" charset="0"/>
                <a:cs typeface="Arial" charset="0"/>
              </a:rPr>
              <a:t>- the availability of other providers and procedures </a:t>
            </a:r>
          </a:p>
          <a:p>
            <a:pPr defTabSz="269875" rtl="0"/>
            <a:r>
              <a:rPr lang="en-US" dirty="0" smtClean="0">
                <a:solidFill>
                  <a:prstClr val="black"/>
                </a:solidFill>
                <a:latin typeface="Arial" charset="0"/>
                <a:cs typeface="Arial" charset="0"/>
              </a:rPr>
              <a:t> </a:t>
            </a:r>
          </a:p>
        </p:txBody>
      </p:sp>
      <p:sp>
        <p:nvSpPr>
          <p:cNvPr id="6" name="Slide Number Placeholder 5"/>
          <p:cNvSpPr>
            <a:spLocks noGrp="1"/>
          </p:cNvSpPr>
          <p:nvPr>
            <p:ph type="sldNum" sz="quarter" idx="10"/>
          </p:nvPr>
        </p:nvSpPr>
        <p:spPr>
          <a:xfrm>
            <a:off x="8388350" y="6170615"/>
            <a:ext cx="504825" cy="503237"/>
          </a:xfrm>
          <a:ln>
            <a:solidFill>
              <a:schemeClr val="bg1"/>
            </a:solidFill>
          </a:ln>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BFB1CE3E-B238-49E7-8386-62C08421D5D9}" type="slidenum">
              <a:rPr lang="he-IL" smtClean="0">
                <a:solidFill>
                  <a:prstClr val="white"/>
                </a:solidFill>
              </a:rPr>
              <a:pPr eaLnBrk="1" hangingPunct="1">
                <a:defRPr/>
              </a:pPr>
              <a:t>20</a:t>
            </a:fld>
            <a:endParaRPr lang="en-US" dirty="0" smtClean="0">
              <a:solidFill>
                <a:prstClr val="white"/>
              </a:solidFill>
            </a:endParaRPr>
          </a:p>
        </p:txBody>
      </p:sp>
    </p:spTree>
    <p:extLst>
      <p:ext uri="{BB962C8B-B14F-4D97-AF65-F5344CB8AC3E}">
        <p14:creationId xmlns:p14="http://schemas.microsoft.com/office/powerpoint/2010/main" val="1370624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07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0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900113" y="-1588"/>
            <a:ext cx="7270750" cy="900113"/>
          </a:xfrm>
        </p:spPr>
        <p:txBody>
          <a:bodyPr/>
          <a:lstStyle/>
          <a:p>
            <a:pPr algn="ctr" eaLnBrk="1" fontAlgn="auto" hangingPunct="1">
              <a:spcAft>
                <a:spcPts val="0"/>
              </a:spcAft>
              <a:defRPr/>
            </a:pPr>
            <a:r>
              <a:rPr lang="en-US" sz="3200" b="1" u="sng" dirty="0" smtClean="0">
                <a:latin typeface="Arial" pitchFamily="34" charset="0"/>
                <a:cs typeface="Arial" pitchFamily="34" charset="0"/>
              </a:rPr>
              <a:t>Inefficiency in Health care</a:t>
            </a:r>
          </a:p>
        </p:txBody>
      </p:sp>
      <p:sp>
        <p:nvSpPr>
          <p:cNvPr id="14339" name="Rectangle 3"/>
          <p:cNvSpPr>
            <a:spLocks noGrp="1" noChangeArrowheads="1"/>
          </p:cNvSpPr>
          <p:nvPr>
            <p:ph idx="1"/>
          </p:nvPr>
        </p:nvSpPr>
        <p:spPr>
          <a:xfrm>
            <a:off x="395289" y="1125540"/>
            <a:ext cx="8208962" cy="4535487"/>
          </a:xfrm>
        </p:spPr>
        <p:txBody>
          <a:bodyPr/>
          <a:lstStyle/>
          <a:p>
            <a:pPr marL="0" indent="0" algn="l" rtl="0" eaLnBrk="1" hangingPunct="1">
              <a:buFontTx/>
              <a:buNone/>
            </a:pPr>
            <a:r>
              <a:rPr lang="en-US" sz="1800" smtClean="0">
                <a:solidFill>
                  <a:srgbClr val="003399"/>
                </a:solidFill>
                <a:latin typeface="Arial" pitchFamily="34" charset="0"/>
                <a:cs typeface="Arial" pitchFamily="34" charset="0"/>
              </a:rPr>
              <a:t>Jim Hahn, Domestic Social Policy Division, CRS Report for Congress,</a:t>
            </a:r>
          </a:p>
          <a:p>
            <a:pPr marL="0" indent="0" algn="l" rtl="0" eaLnBrk="1" hangingPunct="1">
              <a:buFontTx/>
              <a:buNone/>
            </a:pPr>
            <a:r>
              <a:rPr lang="en-US" sz="1800" smtClean="0">
                <a:solidFill>
                  <a:srgbClr val="003399"/>
                </a:solidFill>
                <a:latin typeface="Arial" pitchFamily="34" charset="0"/>
                <a:cs typeface="Arial" pitchFamily="34" charset="0"/>
              </a:rPr>
              <a:t>“Pay-for-Performance in Health Care,” November 2006.</a:t>
            </a:r>
          </a:p>
          <a:p>
            <a:pPr marL="0" indent="0" algn="l" rtl="0" eaLnBrk="1" hangingPunct="1">
              <a:buFontTx/>
              <a:buNone/>
            </a:pPr>
            <a:endParaRPr lang="en-US" sz="1800" smtClean="0">
              <a:solidFill>
                <a:srgbClr val="003399"/>
              </a:solidFill>
              <a:latin typeface="Arial" pitchFamily="34" charset="0"/>
              <a:cs typeface="Arial" pitchFamily="34" charset="0"/>
            </a:endParaRPr>
          </a:p>
          <a:p>
            <a:pPr marL="0" indent="0" algn="l" rtl="0" eaLnBrk="1" hangingPunct="1">
              <a:buFontTx/>
              <a:buNone/>
            </a:pPr>
            <a:r>
              <a:rPr lang="en-US" sz="2400" smtClean="0">
                <a:latin typeface="Arial" pitchFamily="34" charset="0"/>
                <a:cs typeface="Arial" pitchFamily="34" charset="0"/>
              </a:rPr>
              <a:t>There are few rigorous objective evaluations of the effect of pay-for-performance programs. </a:t>
            </a:r>
          </a:p>
          <a:p>
            <a:pPr marL="0" indent="0" algn="l" rtl="0" eaLnBrk="1" hangingPunct="1">
              <a:buFontTx/>
              <a:buNone/>
            </a:pPr>
            <a:r>
              <a:rPr lang="en-US" sz="2400" smtClean="0">
                <a:latin typeface="Arial" pitchFamily="34" charset="0"/>
                <a:cs typeface="Arial" pitchFamily="34" charset="0"/>
              </a:rPr>
              <a:t>Initial studies suggest that pay-for-performance programs can change performance on quality measures that are used for the basis of bonus payments, </a:t>
            </a:r>
          </a:p>
          <a:p>
            <a:pPr marL="0" indent="0" algn="l" rtl="0" eaLnBrk="1" hangingPunct="1">
              <a:buFontTx/>
              <a:buNone/>
            </a:pPr>
            <a:r>
              <a:rPr lang="en-US" sz="2400" smtClean="0">
                <a:latin typeface="Arial" pitchFamily="34" charset="0"/>
                <a:cs typeface="Arial" pitchFamily="34" charset="0"/>
              </a:rPr>
              <a:t>but claims that pay-for-performance programs are cost-saving in the long run are largely unsubstantiated.</a:t>
            </a:r>
          </a:p>
          <a:p>
            <a:pPr marL="0" indent="0" algn="l" rtl="0" eaLnBrk="1" hangingPunct="1">
              <a:buFontTx/>
              <a:buNone/>
            </a:pPr>
            <a:endParaRPr lang="en-US" sz="2400" smtClean="0">
              <a:latin typeface="Arial" pitchFamily="34" charset="0"/>
              <a:cs typeface="Arial" pitchFamily="34" charset="0"/>
            </a:endParaRPr>
          </a:p>
        </p:txBody>
      </p:sp>
      <p:sp>
        <p:nvSpPr>
          <p:cNvPr id="2" name="Slide Number Placeholder 5"/>
          <p:cNvSpPr>
            <a:spLocks noGrp="1"/>
          </p:cNvSpPr>
          <p:nvPr>
            <p:ph type="sldNum" sz="quarter" idx="10"/>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5602DAB2-8D3A-449E-84C8-A1526F8ED4DE}" type="slidenum">
              <a:rPr lang="he-IL" smtClean="0">
                <a:solidFill>
                  <a:schemeClr val="bg1"/>
                </a:solidFill>
              </a:rPr>
              <a:pPr eaLnBrk="1" hangingPunct="1">
                <a:defRPr/>
              </a:pPr>
              <a:t>21</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971550" y="115888"/>
            <a:ext cx="7270750" cy="900112"/>
          </a:xfrm>
        </p:spPr>
        <p:txBody>
          <a:bodyPr/>
          <a:lstStyle/>
          <a:p>
            <a:pPr algn="ctr" eaLnBrk="1" fontAlgn="auto" hangingPunct="1">
              <a:spcAft>
                <a:spcPts val="0"/>
              </a:spcAft>
              <a:defRPr/>
            </a:pPr>
            <a:r>
              <a:rPr lang="en-US" sz="3200" b="1" u="sng" dirty="0" smtClean="0">
                <a:latin typeface="Arial" pitchFamily="34" charset="0"/>
                <a:cs typeface="Arial" pitchFamily="34" charset="0"/>
              </a:rPr>
              <a:t>Inefficiency in Health care</a:t>
            </a:r>
          </a:p>
        </p:txBody>
      </p:sp>
      <p:sp>
        <p:nvSpPr>
          <p:cNvPr id="15363" name="Rectangle 3"/>
          <p:cNvSpPr>
            <a:spLocks noGrp="1" noChangeArrowheads="1"/>
          </p:cNvSpPr>
          <p:nvPr>
            <p:ph idx="1"/>
          </p:nvPr>
        </p:nvSpPr>
        <p:spPr>
          <a:xfrm>
            <a:off x="466726" y="1125538"/>
            <a:ext cx="8208963" cy="4319587"/>
          </a:xfrm>
        </p:spPr>
        <p:txBody>
          <a:bodyPr/>
          <a:lstStyle/>
          <a:p>
            <a:pPr marL="0" indent="0" algn="l" rtl="0" eaLnBrk="1" hangingPunct="1">
              <a:buFontTx/>
              <a:buNone/>
            </a:pPr>
            <a:r>
              <a:rPr lang="en-US" sz="1800" smtClean="0">
                <a:solidFill>
                  <a:srgbClr val="003399"/>
                </a:solidFill>
                <a:cs typeface="Arial" pitchFamily="34" charset="0"/>
              </a:rPr>
              <a:t>“</a:t>
            </a:r>
            <a:r>
              <a:rPr lang="en-US" sz="1800" smtClean="0">
                <a:solidFill>
                  <a:srgbClr val="003399"/>
                </a:solidFill>
                <a:latin typeface="Arial" pitchFamily="34" charset="0"/>
                <a:cs typeface="Arial" pitchFamily="34" charset="0"/>
              </a:rPr>
              <a:t>Is More Information Better? The Effects of 'Report Cards' on Health Care Providers” David Dranove, Daniel Kessler, Mark McClellan, Mark satterthwaite, 2002</a:t>
            </a:r>
          </a:p>
          <a:p>
            <a:pPr marL="0" indent="0" algn="l" rtl="0" eaLnBrk="1" hangingPunct="1">
              <a:buFontTx/>
              <a:buNone/>
            </a:pPr>
            <a:endParaRPr lang="en-US" sz="1800" smtClean="0">
              <a:solidFill>
                <a:srgbClr val="003399"/>
              </a:solidFill>
              <a:latin typeface="Arial" pitchFamily="34" charset="0"/>
              <a:cs typeface="Arial" pitchFamily="34" charset="0"/>
            </a:endParaRPr>
          </a:p>
          <a:p>
            <a:pPr marL="0" indent="0" algn="l" rtl="0" eaLnBrk="1" hangingPunct="1">
              <a:buFontTx/>
              <a:buNone/>
            </a:pPr>
            <a:r>
              <a:rPr lang="en-US" sz="2400" smtClean="0">
                <a:latin typeface="Arial" pitchFamily="34" charset="0"/>
                <a:cs typeface="Arial" pitchFamily="34" charset="0"/>
              </a:rPr>
              <a:t>….we find that cardiac surgery report cards in New York and Pennsylvania led both to selection behavior by providers and to improved matching of patients with hospitals. </a:t>
            </a:r>
          </a:p>
          <a:p>
            <a:pPr marL="0" indent="0" algn="l" rtl="0" eaLnBrk="1" hangingPunct="1">
              <a:buFontTx/>
              <a:buNone/>
            </a:pPr>
            <a:r>
              <a:rPr lang="en-US" sz="2400" smtClean="0">
                <a:latin typeface="Arial" pitchFamily="34" charset="0"/>
                <a:cs typeface="Arial" pitchFamily="34" charset="0"/>
              </a:rPr>
              <a:t>On net, this led to higher levels of resource use and to worse health outcomes, particularly for sicker patients. </a:t>
            </a:r>
          </a:p>
          <a:p>
            <a:pPr marL="0" indent="0" algn="l" rtl="0" eaLnBrk="1" hangingPunct="1">
              <a:buFontTx/>
              <a:buNone/>
            </a:pPr>
            <a:r>
              <a:rPr lang="en-US" sz="2400" smtClean="0">
                <a:latin typeface="Arial" pitchFamily="34" charset="0"/>
                <a:cs typeface="Arial" pitchFamily="34" charset="0"/>
              </a:rPr>
              <a:t>We conclude that, at least in the short run, these report cards decreased patient and social welfare. </a:t>
            </a:r>
          </a:p>
        </p:txBody>
      </p:sp>
      <p:sp>
        <p:nvSpPr>
          <p:cNvPr id="2" name="Slide Number Placeholder 5"/>
          <p:cNvSpPr>
            <a:spLocks noGrp="1"/>
          </p:cNvSpPr>
          <p:nvPr>
            <p:ph type="sldNum" sz="quarter" idx="10"/>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3E2D24F5-7076-479E-827E-E84AFD34CA49}" type="slidenum">
              <a:rPr lang="he-IL" smtClean="0">
                <a:solidFill>
                  <a:schemeClr val="bg1"/>
                </a:solidFill>
              </a:rPr>
              <a:pPr eaLnBrk="1" hangingPunct="1">
                <a:defRPr/>
              </a:pPr>
              <a:t>22</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2273777"/>
            <a:ext cx="7886700" cy="1500187"/>
          </a:xfrm>
        </p:spPr>
        <p:txBody>
          <a:bodyPr>
            <a:normAutofit/>
          </a:bodyPr>
          <a:lstStyle/>
          <a:p>
            <a:pPr algn="ctr"/>
            <a:r>
              <a:rPr lang="en-US" sz="8000" b="1" dirty="0" smtClean="0"/>
              <a:t>THANK YOU</a:t>
            </a:r>
            <a:endParaRPr lang="he-IL" sz="8000" b="1" dirty="0"/>
          </a:p>
        </p:txBody>
      </p:sp>
      <p:sp>
        <p:nvSpPr>
          <p:cNvPr id="4" name="Slide Number Placeholder 3"/>
          <p:cNvSpPr>
            <a:spLocks noGrp="1"/>
          </p:cNvSpPr>
          <p:nvPr>
            <p:ph type="sldNum" sz="quarter" idx="12"/>
          </p:nvPr>
        </p:nvSpPr>
        <p:spPr/>
        <p:txBody>
          <a:bodyPr/>
          <a:lstStyle/>
          <a:p>
            <a:fld id="{A7A56047-EA4C-4599-B35D-EAD69B4982B4}" type="slidenum">
              <a:rPr lang="he-IL" smtClean="0">
                <a:solidFill>
                  <a:prstClr val="black">
                    <a:tint val="75000"/>
                  </a:prstClr>
                </a:solidFill>
              </a:rPr>
              <a:pPr/>
              <a:t>23</a:t>
            </a:fld>
            <a:endParaRPr lang="he-IL">
              <a:solidFill>
                <a:prstClr val="black">
                  <a:tint val="75000"/>
                </a:prstClr>
              </a:solidFill>
            </a:endParaRPr>
          </a:p>
        </p:txBody>
      </p:sp>
    </p:spTree>
    <p:extLst>
      <p:ext uri="{BB962C8B-B14F-4D97-AF65-F5344CB8AC3E}">
        <p14:creationId xmlns:p14="http://schemas.microsoft.com/office/powerpoint/2010/main" val="2940189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3"/>
          <p:cNvSpPr>
            <a:spLocks noGrp="1" noChangeArrowheads="1"/>
          </p:cNvSpPr>
          <p:nvPr>
            <p:ph idx="1"/>
          </p:nvPr>
        </p:nvSpPr>
        <p:spPr>
          <a:xfrm>
            <a:off x="395288" y="404813"/>
            <a:ext cx="8280400" cy="4464050"/>
          </a:xfrm>
        </p:spPr>
        <p:txBody>
          <a:bodyPr rtlCol="0">
            <a:normAutofit/>
          </a:bodyPr>
          <a:lstStyle/>
          <a:p>
            <a:pPr marL="0" indent="0" algn="l" rtl="0" eaLnBrk="1" fontAlgn="auto" hangingPunct="1">
              <a:spcAft>
                <a:spcPts val="0"/>
              </a:spcAft>
              <a:defRPr/>
            </a:pPr>
            <a:r>
              <a:rPr lang="en-US" sz="2400" dirty="0">
                <a:latin typeface="Arial" pitchFamily="34" charset="0"/>
                <a:cs typeface="Arial" pitchFamily="34" charset="0"/>
              </a:rPr>
              <a:t>Indeed, in the last three or four decades a great deal of effort has been invested by policy </a:t>
            </a:r>
            <a:r>
              <a:rPr lang="en-US" sz="2400" dirty="0" smtClean="0">
                <a:latin typeface="Arial" pitchFamily="34" charset="0"/>
                <a:cs typeface="Arial" pitchFamily="34" charset="0"/>
              </a:rPr>
              <a:t>makers, health </a:t>
            </a:r>
            <a:r>
              <a:rPr lang="en-US" sz="2400" dirty="0">
                <a:latin typeface="Arial" pitchFamily="34" charset="0"/>
                <a:cs typeface="Arial" pitchFamily="34" charset="0"/>
              </a:rPr>
              <a:t>care </a:t>
            </a:r>
            <a:r>
              <a:rPr lang="en-US" sz="2400" dirty="0" smtClean="0">
                <a:latin typeface="Arial" pitchFamily="34" charset="0"/>
                <a:cs typeface="Arial" pitchFamily="34" charset="0"/>
              </a:rPr>
              <a:t>leaders and managers, in trying to increase the </a:t>
            </a:r>
            <a:r>
              <a:rPr lang="en-US" sz="2400" dirty="0">
                <a:latin typeface="Arial" pitchFamily="34" charset="0"/>
                <a:cs typeface="Arial" pitchFamily="34" charset="0"/>
              </a:rPr>
              <a:t>efficiency (as well as equity) of </a:t>
            </a:r>
            <a:r>
              <a:rPr lang="en-US" sz="2400" dirty="0" smtClean="0">
                <a:latin typeface="Arial" pitchFamily="34" charset="0"/>
                <a:cs typeface="Arial" pitchFamily="34" charset="0"/>
              </a:rPr>
              <a:t>their systems.</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pPr marL="0" indent="0" algn="l" rtl="0" eaLnBrk="1" fontAlgn="auto" hangingPunct="1">
              <a:spcAft>
                <a:spcPts val="0"/>
              </a:spcAft>
              <a:defRPr/>
            </a:pPr>
            <a:r>
              <a:rPr lang="en-US" sz="2400" dirty="0">
                <a:latin typeface="Arial" pitchFamily="34" charset="0"/>
                <a:cs typeface="Arial" pitchFamily="34" charset="0"/>
              </a:rPr>
              <a:t>The effort has taken various directions: organizational, structural, regulatory, legal and, most of all, economic.</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pPr marL="0" indent="0" algn="l" rtl="0" eaLnBrk="1" fontAlgn="auto" hangingPunct="1">
              <a:spcAft>
                <a:spcPts val="0"/>
              </a:spcAft>
              <a:defRPr/>
            </a:pPr>
            <a:r>
              <a:rPr lang="en-US" sz="2400" dirty="0">
                <a:latin typeface="Arial" pitchFamily="34" charset="0"/>
                <a:cs typeface="Arial" pitchFamily="34" charset="0"/>
              </a:rPr>
              <a:t>However, as numerous papers, studies and reports have demonstrated, much of this work has been only partially successful, at best. </a:t>
            </a:r>
            <a:endParaRPr lang="en-US" sz="2400" dirty="0" smtClean="0">
              <a:latin typeface="Arial" pitchFamily="34" charset="0"/>
              <a:cs typeface="Arial" pitchFamily="34" charset="0"/>
            </a:endParaRPr>
          </a:p>
        </p:txBody>
      </p:sp>
      <p:sp>
        <p:nvSpPr>
          <p:cNvPr id="5123" name="Slide Number Placeholder 5"/>
          <p:cNvSpPr>
            <a:spLocks noGrp="1"/>
          </p:cNvSpPr>
          <p:nvPr>
            <p:ph type="sldNum" sz="quarter" idx="10"/>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D7820787-5841-40B8-B9DB-0BD0688A4C11}" type="slidenum">
              <a:rPr lang="he-IL" smtClean="0">
                <a:solidFill>
                  <a:schemeClr val="bg1"/>
                </a:solidFill>
              </a:rPr>
              <a:pPr eaLnBrk="1" hangingPunct="1">
                <a:defRPr/>
              </a:pPr>
              <a:t>3</a:t>
            </a:fld>
            <a:endParaRPr lang="en-US"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287339" y="0"/>
            <a:ext cx="9037637" cy="620713"/>
          </a:xfrm>
        </p:spPr>
        <p:txBody>
          <a:bodyPr/>
          <a:lstStyle/>
          <a:p>
            <a:pPr rtl="0" eaLnBrk="1" fontAlgn="auto" hangingPunct="1">
              <a:spcAft>
                <a:spcPts val="0"/>
              </a:spcAft>
              <a:defRPr/>
            </a:pPr>
            <a:r>
              <a:rPr lang="en-US" sz="2400" b="1" u="sng" dirty="0" smtClean="0">
                <a:latin typeface="Arial" pitchFamily="34" charset="0"/>
                <a:ea typeface="Arial Unicode MS" pitchFamily="34" charset="-128"/>
                <a:cs typeface="Arial" pitchFamily="34" charset="0"/>
              </a:rPr>
              <a:t>Efficiency in Health Systems:  What Does it Mean</a:t>
            </a:r>
            <a:r>
              <a:rPr lang="en-US" sz="3600" b="1" u="sng" dirty="0" smtClean="0">
                <a:latin typeface="Arial" pitchFamily="34" charset="0"/>
                <a:ea typeface="Arial Unicode MS" pitchFamily="34" charset="-128"/>
                <a:cs typeface="Arial" pitchFamily="34" charset="0"/>
              </a:rPr>
              <a:t> </a:t>
            </a:r>
          </a:p>
        </p:txBody>
      </p:sp>
      <p:sp>
        <p:nvSpPr>
          <p:cNvPr id="119811" name="Rectangle 3"/>
          <p:cNvSpPr>
            <a:spLocks noGrp="1" noChangeArrowheads="1"/>
          </p:cNvSpPr>
          <p:nvPr>
            <p:ph idx="1"/>
          </p:nvPr>
        </p:nvSpPr>
        <p:spPr>
          <a:xfrm>
            <a:off x="323851" y="2636838"/>
            <a:ext cx="8632825" cy="3313112"/>
          </a:xfrm>
        </p:spPr>
        <p:txBody>
          <a:bodyPr/>
          <a:lstStyle/>
          <a:p>
            <a:pPr marL="0" indent="0" algn="l" rtl="0" eaLnBrk="1" hangingPunct="1"/>
            <a:r>
              <a:rPr lang="en-US" sz="2000" smtClean="0">
                <a:latin typeface="Arial" charset="0"/>
                <a:cs typeface="Arial" charset="0"/>
              </a:rPr>
              <a:t>Patients who are not treated by a provider who has the comparative advantage in treating their specific problem.</a:t>
            </a:r>
          </a:p>
          <a:p>
            <a:pPr marL="0" indent="0" algn="l" rtl="0" eaLnBrk="1" hangingPunct="1"/>
            <a:r>
              <a:rPr lang="en-US" sz="2000" smtClean="0">
                <a:latin typeface="Arial" charset="0"/>
                <a:cs typeface="Arial" charset="0"/>
              </a:rPr>
              <a:t>Providers who do not choose the most cost effective/cost beneficial treatment for their patients.</a:t>
            </a:r>
          </a:p>
          <a:p>
            <a:pPr marL="0" indent="0" algn="l" rtl="0" eaLnBrk="1" hangingPunct="1"/>
            <a:r>
              <a:rPr lang="en-US" sz="2000" smtClean="0">
                <a:latin typeface="Arial" charset="0"/>
                <a:cs typeface="Arial" charset="0"/>
              </a:rPr>
              <a:t>Providers who do not invest sufficiently in updating their knowledge of new technologies and procedures.</a:t>
            </a:r>
          </a:p>
          <a:p>
            <a:pPr marL="0" indent="0" algn="l" rtl="0" eaLnBrk="1" hangingPunct="1"/>
            <a:r>
              <a:rPr lang="en-US" sz="2000" smtClean="0">
                <a:latin typeface="Arial" charset="0"/>
                <a:cs typeface="Arial" charset="0"/>
              </a:rPr>
              <a:t>Insurers and health care providers who avoid offering insurance programs and treatments valuable to patients because they fear that they will attract mainly costly beneficiaries. </a:t>
            </a:r>
          </a:p>
        </p:txBody>
      </p:sp>
      <p:sp>
        <p:nvSpPr>
          <p:cNvPr id="6147" name="Slide Number Placeholder 5"/>
          <p:cNvSpPr>
            <a:spLocks noGrp="1"/>
          </p:cNvSpPr>
          <p:nvPr>
            <p:ph type="sldNum" sz="quarter" idx="10"/>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0ECA9950-5C9B-44EF-8214-43BF9296C6B2}" type="slidenum">
              <a:rPr lang="he-IL" smtClean="0">
                <a:solidFill>
                  <a:prstClr val="white"/>
                </a:solidFill>
              </a:rPr>
              <a:pPr eaLnBrk="1" hangingPunct="1">
                <a:defRPr/>
              </a:pPr>
              <a:t>4</a:t>
            </a:fld>
            <a:endParaRPr lang="en-US" dirty="0" smtClean="0">
              <a:solidFill>
                <a:prstClr val="white"/>
              </a:solidFill>
            </a:endParaRPr>
          </a:p>
        </p:txBody>
      </p:sp>
      <p:sp>
        <p:nvSpPr>
          <p:cNvPr id="6150" name="Text Box 4"/>
          <p:cNvSpPr txBox="1">
            <a:spLocks noChangeArrowheads="1"/>
          </p:cNvSpPr>
          <p:nvPr/>
        </p:nvSpPr>
        <p:spPr bwMode="auto">
          <a:xfrm>
            <a:off x="323851" y="2020888"/>
            <a:ext cx="82089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US" sz="2000" b="1" smtClean="0">
                <a:solidFill>
                  <a:prstClr val="black"/>
                </a:solidFill>
              </a:rPr>
              <a:t>Some examples of inefficiency:</a:t>
            </a:r>
            <a:r>
              <a:rPr lang="en-US" sz="2000" smtClean="0">
                <a:solidFill>
                  <a:prstClr val="black"/>
                </a:solidFill>
              </a:rPr>
              <a:t> </a:t>
            </a:r>
          </a:p>
        </p:txBody>
      </p:sp>
      <p:sp>
        <p:nvSpPr>
          <p:cNvPr id="6151" name="Text Box 5"/>
          <p:cNvSpPr txBox="1">
            <a:spLocks noChangeArrowheads="1"/>
          </p:cNvSpPr>
          <p:nvPr/>
        </p:nvSpPr>
        <p:spPr bwMode="auto">
          <a:xfrm>
            <a:off x="323851" y="828675"/>
            <a:ext cx="85693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2000" b="1" smtClean="0">
                <a:solidFill>
                  <a:prstClr val="black"/>
                </a:solidFill>
              </a:rPr>
              <a:t>Resources are allocated to those services that yield the highest benefit to patients and treatments are directed to those patients for whom they will be most beneficial.</a:t>
            </a:r>
          </a:p>
        </p:txBody>
      </p:sp>
    </p:spTree>
    <p:extLst>
      <p:ext uri="{BB962C8B-B14F-4D97-AF65-F5344CB8AC3E}">
        <p14:creationId xmlns:p14="http://schemas.microsoft.com/office/powerpoint/2010/main" val="1280331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11">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6150" grpId="0"/>
      <p:bldP spid="6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611188" y="1773238"/>
            <a:ext cx="8229600" cy="1511300"/>
          </a:xfrm>
        </p:spPr>
        <p:txBody>
          <a:bodyPr/>
          <a:lstStyle/>
          <a:p>
            <a:pPr rtl="0" eaLnBrk="1" fontAlgn="auto" hangingPunct="1">
              <a:lnSpc>
                <a:spcPct val="250000"/>
              </a:lnSpc>
              <a:spcAft>
                <a:spcPts val="0"/>
              </a:spcAft>
              <a:defRPr/>
            </a:pPr>
            <a:r>
              <a:rPr lang="en-US" dirty="0" smtClean="0">
                <a:latin typeface="Arial Black" pitchFamily="34" charset="0"/>
                <a:ea typeface="+mn-ea"/>
              </a:rPr>
              <a:t>Notice: neither lower costs nor better outcomes are, by themselves, evidence of higher efficiency!</a:t>
            </a:r>
          </a:p>
        </p:txBody>
      </p:sp>
      <p:sp>
        <p:nvSpPr>
          <p:cNvPr id="3" name="Slide Number Placeholder 5"/>
          <p:cNvSpPr>
            <a:spLocks noGrp="1"/>
          </p:cNvSpPr>
          <p:nvPr>
            <p:ph type="sldNum" sz="quarter" idx="10"/>
          </p:nvPr>
        </p:nvSpPr>
        <p:spPr>
          <a:ln>
            <a:solidFill>
              <a:schemeClr val="bg1"/>
            </a:solidFill>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17343AFD-92D1-430E-AB8D-8C9743E6181E}" type="slidenum">
              <a:rPr lang="he-IL" smtClean="0">
                <a:solidFill>
                  <a:prstClr val="white"/>
                </a:solidFill>
              </a:rPr>
              <a:pPr eaLnBrk="1" hangingPunct="1">
                <a:defRPr/>
              </a:pPr>
              <a:t>5</a:t>
            </a:fld>
            <a:endParaRPr lang="en-US" dirty="0" smtClean="0">
              <a:solidFill>
                <a:prstClr val="white"/>
              </a:solidFill>
            </a:endParaRPr>
          </a:p>
        </p:txBody>
      </p:sp>
    </p:spTree>
    <p:extLst>
      <p:ext uri="{BB962C8B-B14F-4D97-AF65-F5344CB8AC3E}">
        <p14:creationId xmlns:p14="http://schemas.microsoft.com/office/powerpoint/2010/main" val="2033402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841376" y="115889"/>
            <a:ext cx="7631113" cy="1368425"/>
          </a:xfrm>
        </p:spPr>
        <p:txBody>
          <a:bodyPr/>
          <a:lstStyle/>
          <a:p>
            <a:pPr algn="ctr" eaLnBrk="1" fontAlgn="auto" hangingPunct="1">
              <a:spcAft>
                <a:spcPts val="0"/>
              </a:spcAft>
              <a:defRPr/>
            </a:pPr>
            <a:r>
              <a:rPr lang="en-US" sz="3600" dirty="0" smtClean="0">
                <a:latin typeface="Arial" pitchFamily="34" charset="0"/>
                <a:cs typeface="Arial" pitchFamily="34" charset="0"/>
              </a:rPr>
              <a:t>The plan for today:</a:t>
            </a:r>
          </a:p>
        </p:txBody>
      </p:sp>
      <p:sp>
        <p:nvSpPr>
          <p:cNvPr id="119811" name="Rectangle 3"/>
          <p:cNvSpPr>
            <a:spLocks noGrp="1" noChangeArrowheads="1"/>
          </p:cNvSpPr>
          <p:nvPr>
            <p:ph idx="1"/>
          </p:nvPr>
        </p:nvSpPr>
        <p:spPr>
          <a:xfrm>
            <a:off x="395288" y="1196754"/>
            <a:ext cx="8280400" cy="4535711"/>
          </a:xfrm>
        </p:spPr>
        <p:txBody>
          <a:bodyPr/>
          <a:lstStyle/>
          <a:p>
            <a:pPr algn="l" rtl="0" eaLnBrk="1" hangingPunct="1"/>
            <a:r>
              <a:rPr lang="en-US" sz="2400" dirty="0" smtClean="0">
                <a:latin typeface="Arial" pitchFamily="34" charset="0"/>
                <a:cs typeface="Arial" pitchFamily="34" charset="0"/>
              </a:rPr>
              <a:t>1. What does inefficiency in health care mean?</a:t>
            </a:r>
          </a:p>
          <a:p>
            <a:pPr algn="l" rtl="0" eaLnBrk="1" hangingPunct="1"/>
            <a:r>
              <a:rPr lang="en-US" sz="2400" dirty="0" smtClean="0">
                <a:latin typeface="Arial" pitchFamily="34" charset="0"/>
                <a:cs typeface="Arial" pitchFamily="34" charset="0"/>
              </a:rPr>
              <a:t>2. How do we “prove” inefficiency in health care?</a:t>
            </a:r>
          </a:p>
          <a:p>
            <a:pPr algn="l" rtl="0" eaLnBrk="1" hangingPunct="1"/>
            <a:r>
              <a:rPr lang="en-US" sz="2400" dirty="0" smtClean="0">
                <a:latin typeface="Arial" pitchFamily="34" charset="0"/>
                <a:cs typeface="Arial" pitchFamily="34" charset="0"/>
              </a:rPr>
              <a:t>3. Try to understand why is it that healthcare systems are inefficient and why it is so hard to fix them.</a:t>
            </a:r>
          </a:p>
          <a:p>
            <a:pPr algn="l" rtl="0" eaLnBrk="1" hangingPunct="1"/>
            <a:r>
              <a:rPr lang="en-US" sz="2400" dirty="0" smtClean="0">
                <a:latin typeface="Arial" pitchFamily="34" charset="0"/>
                <a:cs typeface="Arial" pitchFamily="34" charset="0"/>
              </a:rPr>
              <a:t>4.  Discuss some attempts to make the systems more efficient.</a:t>
            </a:r>
          </a:p>
        </p:txBody>
      </p:sp>
      <p:sp>
        <p:nvSpPr>
          <p:cNvPr id="27651" name="Slide Number Placeholder 5"/>
          <p:cNvSpPr>
            <a:spLocks noGrp="1"/>
          </p:cNvSpPr>
          <p:nvPr>
            <p:ph type="sldNum" sz="quarter" idx="10"/>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F31DFCA8-8B2F-4725-B63C-13488744D271}" type="slidenum">
              <a:rPr lang="he-IL" smtClean="0">
                <a:solidFill>
                  <a:prstClr val="white"/>
                </a:solidFill>
              </a:rPr>
              <a:pPr eaLnBrk="1" hangingPunct="1">
                <a:defRPr/>
              </a:pPr>
              <a:t>6</a:t>
            </a:fld>
            <a:endParaRPr lang="en-US" dirty="0" smtClean="0">
              <a:solidFill>
                <a:prstClr val="white"/>
              </a:solidFill>
            </a:endParaRPr>
          </a:p>
        </p:txBody>
      </p:sp>
    </p:spTree>
    <p:extLst>
      <p:ext uri="{BB962C8B-B14F-4D97-AF65-F5344CB8AC3E}">
        <p14:creationId xmlns:p14="http://schemas.microsoft.com/office/powerpoint/2010/main" val="2248076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130427"/>
            <a:ext cx="7772400" cy="1470025"/>
          </a:xfrm>
        </p:spPr>
        <p:txBody>
          <a:bodyPr/>
          <a:lstStyle/>
          <a:p>
            <a:pPr eaLnBrk="1" hangingPunct="1"/>
            <a:endParaRPr lang="en-US" altLang="en-US" smtClean="0"/>
          </a:p>
        </p:txBody>
      </p:sp>
      <p:sp>
        <p:nvSpPr>
          <p:cNvPr id="21507" name="Rectangle 3"/>
          <p:cNvSpPr>
            <a:spLocks noGrp="1" noChangeArrowheads="1"/>
          </p:cNvSpPr>
          <p:nvPr>
            <p:ph type="subTitle" idx="1"/>
          </p:nvPr>
        </p:nvSpPr>
        <p:spPr/>
        <p:txBody>
          <a:bodyPr/>
          <a:lstStyle/>
          <a:p>
            <a:pPr eaLnBrk="1" hangingPunct="1"/>
            <a:endParaRPr lang="en-US" altLang="en-US" smtClean="0"/>
          </a:p>
        </p:txBody>
      </p:sp>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1" y="46038"/>
            <a:ext cx="80645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34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pPr algn="l" rtl="0"/>
            <a:r>
              <a:rPr lang="en-US" altLang="en-US" smtClean="0"/>
              <a:t>The Gray Area of Medicine</a:t>
            </a:r>
          </a:p>
        </p:txBody>
      </p:sp>
      <p:sp>
        <p:nvSpPr>
          <p:cNvPr id="195587" name="Date Placeholder 3"/>
          <p:cNvSpPr>
            <a:spLocks noGrp="1"/>
          </p:cNvSpPr>
          <p:nvPr>
            <p:ph type="dt" sz="quarter" idx="10"/>
          </p:nvPr>
        </p:nvSpPr>
        <p:spPr>
          <a:noFill/>
        </p:spPr>
        <p:txBody>
          <a:bodyPr/>
          <a:lstStyle>
            <a:lvl1pPr algn="r" rtl="1">
              <a:spcAft>
                <a:spcPct val="50000"/>
              </a:spcAft>
              <a:buChar char="•"/>
              <a:defRPr sz="3200">
                <a:solidFill>
                  <a:schemeClr val="tx1"/>
                </a:solidFill>
                <a:latin typeface="Arial" panose="020B0604020202020204" pitchFamily="34" charset="0"/>
                <a:cs typeface="Arial" panose="020B0604020202020204" pitchFamily="34" charset="0"/>
              </a:defRPr>
            </a:lvl1pPr>
            <a:lvl2pPr marL="742950" indent="-285750" algn="r" rtl="1">
              <a:spcAft>
                <a:spcPct val="50000"/>
              </a:spcAft>
              <a:buChar char="–"/>
              <a:defRPr sz="2800">
                <a:solidFill>
                  <a:srgbClr val="4D4D4D"/>
                </a:solidFill>
                <a:latin typeface="Arial" panose="020B0604020202020204" pitchFamily="34" charset="0"/>
                <a:cs typeface="Arial" panose="020B0604020202020204" pitchFamily="34" charset="0"/>
              </a:defRPr>
            </a:lvl2pPr>
            <a:lvl3pPr marL="1143000" indent="-228600" algn="r" rtl="1">
              <a:spcAft>
                <a:spcPct val="50000"/>
              </a:spcAft>
              <a:buChar char="•"/>
              <a:defRPr sz="2400">
                <a:solidFill>
                  <a:srgbClr val="4D4D4D"/>
                </a:solidFill>
                <a:latin typeface="Arial" panose="020B0604020202020204" pitchFamily="34" charset="0"/>
                <a:cs typeface="Arial" panose="020B0604020202020204" pitchFamily="34" charset="0"/>
              </a:defRPr>
            </a:lvl3pPr>
            <a:lvl4pPr marL="1600200" indent="-228600" algn="r" rtl="1">
              <a:spcAft>
                <a:spcPct val="50000"/>
              </a:spcAft>
              <a:buChar char="–"/>
              <a:defRPr sz="2000">
                <a:solidFill>
                  <a:srgbClr val="4D4D4D"/>
                </a:solidFill>
                <a:latin typeface="Arial" panose="020B0604020202020204" pitchFamily="34" charset="0"/>
                <a:cs typeface="Arial" panose="020B0604020202020204" pitchFamily="34" charset="0"/>
              </a:defRPr>
            </a:lvl4pPr>
            <a:lvl5pPr marL="2057400" indent="-228600" algn="r" rtl="1">
              <a:spcAft>
                <a:spcPct val="50000"/>
              </a:spcAft>
              <a:buChar char="»"/>
              <a:defRPr sz="2000">
                <a:solidFill>
                  <a:srgbClr val="4D4D4D"/>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50000"/>
              </a:spcAft>
              <a:buChar char="»"/>
              <a:defRPr sz="2000">
                <a:solidFill>
                  <a:srgbClr val="4D4D4D"/>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50000"/>
              </a:spcAft>
              <a:buChar char="»"/>
              <a:defRPr sz="2000">
                <a:solidFill>
                  <a:srgbClr val="4D4D4D"/>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50000"/>
              </a:spcAft>
              <a:buChar char="»"/>
              <a:defRPr sz="2000">
                <a:solidFill>
                  <a:srgbClr val="4D4D4D"/>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50000"/>
              </a:spcAft>
              <a:buChar char="»"/>
              <a:defRPr sz="2000">
                <a:solidFill>
                  <a:srgbClr val="4D4D4D"/>
                </a:solidFill>
                <a:latin typeface="Arial" panose="020B0604020202020204" pitchFamily="34" charset="0"/>
                <a:cs typeface="Arial" panose="020B0604020202020204" pitchFamily="34" charset="0"/>
              </a:defRPr>
            </a:lvl9pPr>
          </a:lstStyle>
          <a:p>
            <a:pPr algn="l" rtl="0">
              <a:spcAft>
                <a:spcPct val="0"/>
              </a:spcAft>
              <a:buFontTx/>
              <a:buNone/>
            </a:pPr>
            <a:fld id="{1B168FAF-2D95-4F8F-908E-75B6A955FB1D}" type="datetime3">
              <a:rPr lang="en-US" altLang="en-US" sz="1400" smtClean="0">
                <a:solidFill>
                  <a:srgbClr val="000000"/>
                </a:solidFill>
              </a:rPr>
              <a:pPr algn="l" rtl="0">
                <a:spcAft>
                  <a:spcPct val="0"/>
                </a:spcAft>
                <a:buFontTx/>
                <a:buNone/>
              </a:pPr>
              <a:t>5 January 2018</a:t>
            </a:fld>
            <a:endParaRPr lang="en-US" altLang="en-US" sz="1400" smtClean="0">
              <a:solidFill>
                <a:srgbClr val="000000"/>
              </a:solidFill>
            </a:endParaRPr>
          </a:p>
        </p:txBody>
      </p:sp>
      <p:sp>
        <p:nvSpPr>
          <p:cNvPr id="195588" name="Slide Number Placeholder 4"/>
          <p:cNvSpPr>
            <a:spLocks noGrp="1"/>
          </p:cNvSpPr>
          <p:nvPr>
            <p:ph type="sldNum" sz="quarter" idx="12"/>
          </p:nvPr>
        </p:nvSpPr>
        <p:spPr>
          <a:noFill/>
        </p:spPr>
        <p:txBody>
          <a:bodyPr/>
          <a:lstStyle>
            <a:lvl1pPr algn="r" rtl="1">
              <a:spcAft>
                <a:spcPct val="50000"/>
              </a:spcAft>
              <a:buChar char="•"/>
              <a:defRPr sz="3200">
                <a:solidFill>
                  <a:schemeClr val="tx1"/>
                </a:solidFill>
                <a:latin typeface="Arial" panose="020B0604020202020204" pitchFamily="34" charset="0"/>
                <a:cs typeface="Arial" panose="020B0604020202020204" pitchFamily="34" charset="0"/>
              </a:defRPr>
            </a:lvl1pPr>
            <a:lvl2pPr marL="742950" indent="-285750" algn="r" rtl="1">
              <a:spcAft>
                <a:spcPct val="50000"/>
              </a:spcAft>
              <a:buChar char="–"/>
              <a:defRPr sz="2800">
                <a:solidFill>
                  <a:srgbClr val="4D4D4D"/>
                </a:solidFill>
                <a:latin typeface="Arial" panose="020B0604020202020204" pitchFamily="34" charset="0"/>
                <a:cs typeface="Arial" panose="020B0604020202020204" pitchFamily="34" charset="0"/>
              </a:defRPr>
            </a:lvl2pPr>
            <a:lvl3pPr marL="1143000" indent="-228600" algn="r" rtl="1">
              <a:spcAft>
                <a:spcPct val="50000"/>
              </a:spcAft>
              <a:buChar char="•"/>
              <a:defRPr sz="2400">
                <a:solidFill>
                  <a:srgbClr val="4D4D4D"/>
                </a:solidFill>
                <a:latin typeface="Arial" panose="020B0604020202020204" pitchFamily="34" charset="0"/>
                <a:cs typeface="Arial" panose="020B0604020202020204" pitchFamily="34" charset="0"/>
              </a:defRPr>
            </a:lvl3pPr>
            <a:lvl4pPr marL="1600200" indent="-228600" algn="r" rtl="1">
              <a:spcAft>
                <a:spcPct val="50000"/>
              </a:spcAft>
              <a:buChar char="–"/>
              <a:defRPr sz="2000">
                <a:solidFill>
                  <a:srgbClr val="4D4D4D"/>
                </a:solidFill>
                <a:latin typeface="Arial" panose="020B0604020202020204" pitchFamily="34" charset="0"/>
                <a:cs typeface="Arial" panose="020B0604020202020204" pitchFamily="34" charset="0"/>
              </a:defRPr>
            </a:lvl4pPr>
            <a:lvl5pPr marL="2057400" indent="-228600" algn="r" rtl="1">
              <a:spcAft>
                <a:spcPct val="50000"/>
              </a:spcAft>
              <a:buChar char="»"/>
              <a:defRPr sz="2000">
                <a:solidFill>
                  <a:srgbClr val="4D4D4D"/>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50000"/>
              </a:spcAft>
              <a:buChar char="»"/>
              <a:defRPr sz="2000">
                <a:solidFill>
                  <a:srgbClr val="4D4D4D"/>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50000"/>
              </a:spcAft>
              <a:buChar char="»"/>
              <a:defRPr sz="2000">
                <a:solidFill>
                  <a:srgbClr val="4D4D4D"/>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50000"/>
              </a:spcAft>
              <a:buChar char="»"/>
              <a:defRPr sz="2000">
                <a:solidFill>
                  <a:srgbClr val="4D4D4D"/>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50000"/>
              </a:spcAft>
              <a:buChar char="»"/>
              <a:defRPr sz="2000">
                <a:solidFill>
                  <a:srgbClr val="4D4D4D"/>
                </a:solidFill>
                <a:latin typeface="Arial" panose="020B0604020202020204" pitchFamily="34" charset="0"/>
                <a:cs typeface="Arial" panose="020B0604020202020204" pitchFamily="34" charset="0"/>
              </a:defRPr>
            </a:lvl9pPr>
          </a:lstStyle>
          <a:p>
            <a:pPr rtl="0">
              <a:spcAft>
                <a:spcPct val="0"/>
              </a:spcAft>
              <a:buFontTx/>
              <a:buNone/>
            </a:pPr>
            <a:fld id="{EC216257-220D-4F41-A227-FD0D250659E7}" type="slidenum">
              <a:rPr lang="he-IL" altLang="en-US" sz="1400" smtClean="0">
                <a:solidFill>
                  <a:srgbClr val="000000"/>
                </a:solidFill>
              </a:rPr>
              <a:pPr rtl="0">
                <a:spcAft>
                  <a:spcPct val="0"/>
                </a:spcAft>
                <a:buFontTx/>
                <a:buNone/>
              </a:pPr>
              <a:t>8</a:t>
            </a:fld>
            <a:endParaRPr lang="en-US" altLang="en-US" sz="1400" smtClean="0">
              <a:solidFill>
                <a:srgbClr val="000000"/>
              </a:solidFill>
            </a:endParaRPr>
          </a:p>
        </p:txBody>
      </p:sp>
      <p:sp>
        <p:nvSpPr>
          <p:cNvPr id="195589" name="Rectangle 5"/>
          <p:cNvSpPr>
            <a:spLocks noChangeArrowheads="1"/>
          </p:cNvSpPr>
          <p:nvPr/>
        </p:nvSpPr>
        <p:spPr bwMode="auto">
          <a:xfrm>
            <a:off x="349251" y="981076"/>
            <a:ext cx="80645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Aft>
                <a:spcPct val="50000"/>
              </a:spcAft>
              <a:buChar char="•"/>
              <a:defRPr sz="3200">
                <a:solidFill>
                  <a:schemeClr val="tx1"/>
                </a:solidFill>
                <a:latin typeface="Arial" panose="020B0604020202020204" pitchFamily="34" charset="0"/>
                <a:cs typeface="Arial" panose="020B0604020202020204" pitchFamily="34" charset="0"/>
              </a:defRPr>
            </a:lvl1pPr>
            <a:lvl2pPr marL="742950" indent="-285750" algn="r" rtl="1">
              <a:spcAft>
                <a:spcPct val="50000"/>
              </a:spcAft>
              <a:buChar char="–"/>
              <a:defRPr sz="2800">
                <a:solidFill>
                  <a:srgbClr val="4D4D4D"/>
                </a:solidFill>
                <a:latin typeface="Arial" panose="020B0604020202020204" pitchFamily="34" charset="0"/>
                <a:cs typeface="Arial" panose="020B0604020202020204" pitchFamily="34" charset="0"/>
              </a:defRPr>
            </a:lvl2pPr>
            <a:lvl3pPr marL="1143000" indent="-228600" algn="r" rtl="1">
              <a:spcAft>
                <a:spcPct val="50000"/>
              </a:spcAft>
              <a:buChar char="•"/>
              <a:defRPr sz="2400">
                <a:solidFill>
                  <a:srgbClr val="4D4D4D"/>
                </a:solidFill>
                <a:latin typeface="Arial" panose="020B0604020202020204" pitchFamily="34" charset="0"/>
                <a:cs typeface="Arial" panose="020B0604020202020204" pitchFamily="34" charset="0"/>
              </a:defRPr>
            </a:lvl3pPr>
            <a:lvl4pPr marL="1600200" indent="-228600" algn="r" rtl="1">
              <a:spcAft>
                <a:spcPct val="50000"/>
              </a:spcAft>
              <a:buChar char="–"/>
              <a:defRPr sz="2000">
                <a:solidFill>
                  <a:srgbClr val="4D4D4D"/>
                </a:solidFill>
                <a:latin typeface="Arial" panose="020B0604020202020204" pitchFamily="34" charset="0"/>
                <a:cs typeface="Arial" panose="020B0604020202020204" pitchFamily="34" charset="0"/>
              </a:defRPr>
            </a:lvl4pPr>
            <a:lvl5pPr marL="2057400" indent="-228600" algn="r" rtl="1">
              <a:spcAft>
                <a:spcPct val="50000"/>
              </a:spcAft>
              <a:buChar char="»"/>
              <a:defRPr sz="2000">
                <a:solidFill>
                  <a:srgbClr val="4D4D4D"/>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50000"/>
              </a:spcAft>
              <a:buChar char="»"/>
              <a:defRPr sz="2000">
                <a:solidFill>
                  <a:srgbClr val="4D4D4D"/>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50000"/>
              </a:spcAft>
              <a:buChar char="»"/>
              <a:defRPr sz="2000">
                <a:solidFill>
                  <a:srgbClr val="4D4D4D"/>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50000"/>
              </a:spcAft>
              <a:buChar char="»"/>
              <a:defRPr sz="2000">
                <a:solidFill>
                  <a:srgbClr val="4D4D4D"/>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50000"/>
              </a:spcAft>
              <a:buChar char="»"/>
              <a:defRPr sz="2000">
                <a:solidFill>
                  <a:srgbClr val="4D4D4D"/>
                </a:solidFill>
                <a:latin typeface="Arial" panose="020B0604020202020204" pitchFamily="34" charset="0"/>
                <a:cs typeface="Arial" panose="020B0604020202020204" pitchFamily="34" charset="0"/>
              </a:defRPr>
            </a:lvl9pPr>
          </a:lstStyle>
          <a:p>
            <a:pPr algn="l" rtl="0">
              <a:spcAft>
                <a:spcPct val="0"/>
              </a:spcAft>
              <a:buFontTx/>
              <a:buNone/>
            </a:pPr>
            <a:r>
              <a:rPr lang="en-US" altLang="en-US" sz="2400" smtClean="0">
                <a:solidFill>
                  <a:srgbClr val="000000"/>
                </a:solidFill>
                <a:latin typeface="AdvBm"/>
              </a:rPr>
              <a:t>For a person going to the doctor with chest pain, there are over 7,000 cardiology guidelines for individual clinical decisions. For a simple cough, there are over 4,000 infectious disease guidelines, of which 14 percent are based on randomized controlled trials and 55 percent are from opinions or case series (</a:t>
            </a:r>
            <a:r>
              <a:rPr lang="en-US" altLang="en-US" sz="2400" smtClean="0">
                <a:solidFill>
                  <a:srgbClr val="0000FF"/>
                </a:solidFill>
                <a:latin typeface="AdvBm"/>
              </a:rPr>
              <a:t>Lee and Vielemeyer, 2011</a:t>
            </a:r>
            <a:r>
              <a:rPr lang="en-US" altLang="en-US" sz="2400" smtClean="0">
                <a:solidFill>
                  <a:srgbClr val="000000"/>
                </a:solidFill>
                <a:latin typeface="AdvBm"/>
              </a:rPr>
              <a:t>). In addition, many of the guidelines are based on studies excluding people with multiple chronic conditions (often present in the elderly) or based on other non-random samples. Indeed, clinical guidelines in most fields of medicine suffer from poor adherence to methodological standards (</a:t>
            </a:r>
            <a:r>
              <a:rPr lang="en-US" altLang="en-US" sz="2400" smtClean="0">
                <a:solidFill>
                  <a:srgbClr val="0000FF"/>
                </a:solidFill>
                <a:latin typeface="AdvBm"/>
              </a:rPr>
              <a:t>Shaneyfelt et al., 1999; Atkins et al., 2004; Dahm et al., 200</a:t>
            </a:r>
            <a:r>
              <a:rPr lang="en-US" altLang="en-US" sz="1800" smtClean="0">
                <a:solidFill>
                  <a:srgbClr val="0000FF"/>
                </a:solidFill>
                <a:latin typeface="AdvBm"/>
              </a:rPr>
              <a:t>8</a:t>
            </a:r>
            <a:r>
              <a:rPr lang="en-US" altLang="en-US" sz="1800" smtClean="0">
                <a:solidFill>
                  <a:srgbClr val="000000"/>
                </a:solidFill>
                <a:latin typeface="AdvBm"/>
              </a:rPr>
              <a:t>).</a:t>
            </a:r>
            <a:endParaRPr lang="en-US" altLang="en-US" sz="1800" smtClean="0">
              <a:solidFill>
                <a:srgbClr val="000000"/>
              </a:solidFill>
            </a:endParaRPr>
          </a:p>
        </p:txBody>
      </p:sp>
    </p:spTree>
    <p:extLst>
      <p:ext uri="{BB962C8B-B14F-4D97-AF65-F5344CB8AC3E}">
        <p14:creationId xmlns:p14="http://schemas.microsoft.com/office/powerpoint/2010/main" val="103681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107950" y="107950"/>
            <a:ext cx="9251950" cy="584200"/>
          </a:xfrm>
        </p:spPr>
        <p:txBody>
          <a:bodyPr/>
          <a:lstStyle/>
          <a:p>
            <a:pPr algn="ctr" eaLnBrk="1" fontAlgn="auto" hangingPunct="1">
              <a:spcAft>
                <a:spcPts val="0"/>
              </a:spcAft>
              <a:defRPr/>
            </a:pPr>
            <a:r>
              <a:rPr lang="en-US" sz="3200" u="sng" dirty="0" smtClean="0">
                <a:latin typeface="Arial" pitchFamily="34" charset="0"/>
                <a:cs typeface="Arial" pitchFamily="34" charset="0"/>
              </a:rPr>
              <a:t>Is Investment in Health Worthwhile?</a:t>
            </a:r>
          </a:p>
        </p:txBody>
      </p:sp>
      <p:sp>
        <p:nvSpPr>
          <p:cNvPr id="7173" name="Rectangle 3"/>
          <p:cNvSpPr>
            <a:spLocks noGrp="1" noChangeArrowheads="1"/>
          </p:cNvSpPr>
          <p:nvPr>
            <p:ph idx="1"/>
          </p:nvPr>
        </p:nvSpPr>
        <p:spPr>
          <a:xfrm>
            <a:off x="323851" y="908050"/>
            <a:ext cx="8208963" cy="5041900"/>
          </a:xfrm>
        </p:spPr>
        <p:txBody>
          <a:bodyPr rtlCol="0">
            <a:normAutofit lnSpcReduction="10000"/>
          </a:bodyPr>
          <a:lstStyle/>
          <a:p>
            <a:pPr marL="0" indent="0" algn="l" rtl="0" eaLnBrk="1" fontAlgn="auto" hangingPunct="1">
              <a:spcAft>
                <a:spcPts val="0"/>
              </a:spcAft>
              <a:buFontTx/>
              <a:buNone/>
              <a:defRPr/>
            </a:pPr>
            <a:r>
              <a:rPr lang="en-US" sz="2800" dirty="0" smtClean="0">
                <a:solidFill>
                  <a:srgbClr val="003399"/>
                </a:solidFill>
                <a:latin typeface="Arial" pitchFamily="34" charset="0"/>
                <a:cs typeface="Arial" pitchFamily="34" charset="0"/>
              </a:rPr>
              <a:t>Cutler (2004) </a:t>
            </a:r>
            <a:r>
              <a:rPr lang="en-US" sz="2400" dirty="0" smtClean="0">
                <a:latin typeface="Arial" pitchFamily="34" charset="0"/>
                <a:cs typeface="Arial" pitchFamily="34" charset="0"/>
              </a:rPr>
              <a:t>Possibly the investment in health throughout life since 1960s was worthwhile. However since the 1980s, the increase in expenditures on medical treatment for the elderly is too high compared to the benefit. The health systems should ask whether the medical benefit of this rise is worthwhile. Or, perhaps resources should be directed elsewhere.</a:t>
            </a:r>
          </a:p>
          <a:p>
            <a:pPr marL="0" indent="0" algn="l" rtl="0" eaLnBrk="1" fontAlgn="auto" hangingPunct="1">
              <a:spcAft>
                <a:spcPts val="0"/>
              </a:spcAft>
              <a:buFontTx/>
              <a:buNone/>
              <a:defRPr/>
            </a:pPr>
            <a:r>
              <a:rPr lang="en-US" sz="2800" dirty="0" smtClean="0">
                <a:solidFill>
                  <a:srgbClr val="003399"/>
                </a:solidFill>
                <a:latin typeface="Arial" pitchFamily="34" charset="0"/>
                <a:cs typeface="Arial" pitchFamily="34" charset="0"/>
              </a:rPr>
              <a:t>Murphy &amp; </a:t>
            </a:r>
            <a:r>
              <a:rPr lang="en-US" sz="2800" dirty="0" err="1" smtClean="0">
                <a:solidFill>
                  <a:srgbClr val="003399"/>
                </a:solidFill>
                <a:latin typeface="Arial" pitchFamily="34" charset="0"/>
                <a:cs typeface="Arial" pitchFamily="34" charset="0"/>
              </a:rPr>
              <a:t>Topel</a:t>
            </a:r>
            <a:r>
              <a:rPr lang="en-US" sz="2800" dirty="0" smtClean="0">
                <a:solidFill>
                  <a:srgbClr val="003399"/>
                </a:solidFill>
                <a:latin typeface="Arial" pitchFamily="34" charset="0"/>
                <a:cs typeface="Arial" pitchFamily="34" charset="0"/>
              </a:rPr>
              <a:t> (2006)</a:t>
            </a:r>
          </a:p>
          <a:p>
            <a:pPr marL="0" indent="0" algn="l" rtl="0" eaLnBrk="1" fontAlgn="auto" hangingPunct="1">
              <a:spcAft>
                <a:spcPts val="0"/>
              </a:spcAft>
              <a:buFontTx/>
              <a:buNone/>
              <a:defRPr/>
            </a:pPr>
            <a:r>
              <a:rPr lang="en-US" sz="2400" dirty="0" smtClean="0">
                <a:latin typeface="Arial" pitchFamily="34" charset="0"/>
                <a:cs typeface="Arial" pitchFamily="34" charset="0"/>
              </a:rPr>
              <a:t>The aggregate value of increased life expectancy since 1970 rose much more than the additional expenditures on health. However, in some groups, especially elderly women, the additional health expenditures were higher than the value of increased life expectancy.</a:t>
            </a:r>
          </a:p>
        </p:txBody>
      </p:sp>
      <p:sp>
        <p:nvSpPr>
          <p:cNvPr id="9219" name="Slide Number Placeholder 5"/>
          <p:cNvSpPr>
            <a:spLocks noGrp="1"/>
          </p:cNvSpPr>
          <p:nvPr>
            <p:ph type="sldNum" sz="quarter" idx="10"/>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7E3150D1-AFD1-4681-BC8F-217F4AFD9E69}" type="slidenum">
              <a:rPr lang="he-IL" smtClean="0">
                <a:solidFill>
                  <a:schemeClr val="bg1"/>
                </a:solidFill>
              </a:rPr>
              <a:pPr eaLnBrk="1" hangingPunct="1">
                <a:defRPr/>
              </a:pPr>
              <a:t>9</a:t>
            </a:fld>
            <a:endParaRPr lang="en-US"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2">
      <a:dk1>
        <a:sysClr val="windowText" lastClr="000000"/>
      </a:dk1>
      <a:lt1>
        <a:sysClr val="window" lastClr="FFFFFF"/>
      </a:lt1>
      <a:dk2>
        <a:srgbClr val="073E87"/>
      </a:dk2>
      <a:lt2>
        <a:srgbClr val="C6E7FC"/>
      </a:lt2>
      <a:accent1>
        <a:srgbClr val="31B6FD"/>
      </a:accent1>
      <a:accent2>
        <a:srgbClr val="4584D3"/>
      </a:accent2>
      <a:accent3>
        <a:srgbClr val="2861A9"/>
      </a:accent3>
      <a:accent4>
        <a:srgbClr val="A5D028"/>
      </a:accent4>
      <a:accent5>
        <a:srgbClr val="F5C040"/>
      </a:accent5>
      <a:accent6>
        <a:srgbClr val="05E0DB"/>
      </a:accent6>
      <a:hlink>
        <a:srgbClr val="ACE1FE"/>
      </a:hlink>
      <a:folHlink>
        <a:srgbClr val="5EAE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ngles">
  <a:themeElements>
    <a:clrScheme name="Custom 2">
      <a:dk1>
        <a:sysClr val="windowText" lastClr="000000"/>
      </a:dk1>
      <a:lt1>
        <a:sysClr val="window" lastClr="FFFFFF"/>
      </a:lt1>
      <a:dk2>
        <a:srgbClr val="073E87"/>
      </a:dk2>
      <a:lt2>
        <a:srgbClr val="C6E7FC"/>
      </a:lt2>
      <a:accent1>
        <a:srgbClr val="31B6FD"/>
      </a:accent1>
      <a:accent2>
        <a:srgbClr val="4584D3"/>
      </a:accent2>
      <a:accent3>
        <a:srgbClr val="2861A9"/>
      </a:accent3>
      <a:accent4>
        <a:srgbClr val="A5D028"/>
      </a:accent4>
      <a:accent5>
        <a:srgbClr val="F5C040"/>
      </a:accent5>
      <a:accent6>
        <a:srgbClr val="05E0DB"/>
      </a:accent6>
      <a:hlink>
        <a:srgbClr val="ACE1FE"/>
      </a:hlink>
      <a:folHlink>
        <a:srgbClr val="5EAE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2_Angles">
  <a:themeElements>
    <a:clrScheme name="Custom 2">
      <a:dk1>
        <a:sysClr val="windowText" lastClr="000000"/>
      </a:dk1>
      <a:lt1>
        <a:sysClr val="window" lastClr="FFFFFF"/>
      </a:lt1>
      <a:dk2>
        <a:srgbClr val="073E87"/>
      </a:dk2>
      <a:lt2>
        <a:srgbClr val="C6E7FC"/>
      </a:lt2>
      <a:accent1>
        <a:srgbClr val="31B6FD"/>
      </a:accent1>
      <a:accent2>
        <a:srgbClr val="4584D3"/>
      </a:accent2>
      <a:accent3>
        <a:srgbClr val="2861A9"/>
      </a:accent3>
      <a:accent4>
        <a:srgbClr val="A5D028"/>
      </a:accent4>
      <a:accent5>
        <a:srgbClr val="F5C040"/>
      </a:accent5>
      <a:accent6>
        <a:srgbClr val="05E0DB"/>
      </a:accent6>
      <a:hlink>
        <a:srgbClr val="ACE1FE"/>
      </a:hlink>
      <a:folHlink>
        <a:srgbClr val="5EAE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4029</TotalTime>
  <Words>1024</Words>
  <Application>Microsoft Office PowerPoint</Application>
  <PresentationFormat>‫הצגה על המסך (4:3)</PresentationFormat>
  <Paragraphs>146</Paragraphs>
  <Slides>23</Slides>
  <Notes>0</Notes>
  <HiddenSlides>0</HiddenSlides>
  <MMClips>0</MMClips>
  <ScaleCrop>false</ScaleCrop>
  <HeadingPairs>
    <vt:vector size="4" baseType="variant">
      <vt:variant>
        <vt:lpstr>ערכת נושא</vt:lpstr>
      </vt:variant>
      <vt:variant>
        <vt:i4>10</vt:i4>
      </vt:variant>
      <vt:variant>
        <vt:lpstr>כותרות שקופיות</vt:lpstr>
      </vt:variant>
      <vt:variant>
        <vt:i4>23</vt:i4>
      </vt:variant>
    </vt:vector>
  </HeadingPairs>
  <TitlesOfParts>
    <vt:vector size="33" baseType="lpstr">
      <vt:lpstr>Angles</vt:lpstr>
      <vt:lpstr>1_Angles</vt:lpstr>
      <vt:lpstr>2_Angles</vt:lpstr>
      <vt:lpstr>Crayons</vt:lpstr>
      <vt:lpstr>1_Crayons</vt:lpstr>
      <vt:lpstr>1_Default Design</vt:lpstr>
      <vt:lpstr>2_Crayons</vt:lpstr>
      <vt:lpstr>1_Office Theme</vt:lpstr>
      <vt:lpstr>2_Default Design</vt:lpstr>
      <vt:lpstr>Office Theme</vt:lpstr>
      <vt:lpstr>Healthcare Inefficiency: Is it a Chronic Disease?</vt:lpstr>
      <vt:lpstr>מצגת של PowerPoint</vt:lpstr>
      <vt:lpstr>מצגת של PowerPoint</vt:lpstr>
      <vt:lpstr>Efficiency in Health Systems:  What Does it Mean </vt:lpstr>
      <vt:lpstr>Notice: neither lower costs nor better outcomes are, by themselves, evidence of higher efficiency!</vt:lpstr>
      <vt:lpstr>The plan for today:</vt:lpstr>
      <vt:lpstr>מצגת של PowerPoint</vt:lpstr>
      <vt:lpstr>The Gray Area of Medicine</vt:lpstr>
      <vt:lpstr>Is Investment in Health Worthwhile?</vt:lpstr>
      <vt:lpstr>Inefficiency in Health care</vt:lpstr>
      <vt:lpstr>Inefficiency in Health care</vt:lpstr>
      <vt:lpstr>Variation by Procedure, 1981 rate per 10,000 beneficiaries</vt:lpstr>
      <vt:lpstr>מצגת של PowerPoint</vt:lpstr>
      <vt:lpstr>מצגת של PowerPoint</vt:lpstr>
      <vt:lpstr>מצגת של PowerPoint</vt:lpstr>
      <vt:lpstr>מצגת של PowerPoint</vt:lpstr>
      <vt:lpstr>The various (mostly economic) attempts to lower the inefficiency in health systems around the world: </vt:lpstr>
      <vt:lpstr>מצגת של PowerPoint</vt:lpstr>
      <vt:lpstr>“We believe that what gets measured is what gets done”</vt:lpstr>
      <vt:lpstr>EFFICIENCY means customizing the  PATIENT’S treatment to :</vt:lpstr>
      <vt:lpstr>Inefficiency in Health care</vt:lpstr>
      <vt:lpstr>Inefficiency in Health care</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האם מדדי איכות מגדילים את היעילות או מחמירים את העיוות בהקצאת המשאבים בשווקי הבריאות?</dc:title>
  <dc:creator>user</dc:creator>
  <cp:lastModifiedBy>yafit</cp:lastModifiedBy>
  <cp:revision>446</cp:revision>
  <dcterms:created xsi:type="dcterms:W3CDTF">2007-04-29T09:21:18Z</dcterms:created>
  <dcterms:modified xsi:type="dcterms:W3CDTF">2018-01-05T04:08:45Z</dcterms:modified>
</cp:coreProperties>
</file>